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customXml/itemProps1.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saveSubsetFonts="1">
  <p:sldMasterIdLst>
    <p:sldMasterId id="2147483664" r:id="rId1"/>
  </p:sldMasterIdLst>
  <p:notesMasterIdLst>
    <p:notesMasterId r:id="rId2"/>
  </p:notesMasterIdLst>
  <p:sldIdLst>
    <p:sldId id="277" r:id="rId3"/>
    <p:sldId id="278" r:id="rId4"/>
    <p:sldId id="279" r:id="rId5"/>
    <p:sldId id="280" r:id="rId6"/>
    <p:sldId id="281" r:id="rId7"/>
    <p:sldId id="282" r:id="rId8"/>
    <p:sldId id="283" r:id="rId9"/>
    <p:sldId id="284" r:id="rId10"/>
    <p:sldId id="285" r:id="rId11"/>
    <p:sldId id="286" r:id="rId12"/>
    <p:sldId id="287" r:id="rId13"/>
    <p:sldId id="288" r:id="rId14"/>
    <p:sldId id="289" r:id="rId15"/>
    <p:sldId id="290" r:id="rId16"/>
    <p:sldId id="291" r:id="rId17"/>
    <p:sldId id="292" r:id="rId18"/>
    <p:sldId id="293" r:id="rId19"/>
    <p:sldId id="294" r:id="rId20"/>
    <p:sldId id="295" r:id="rId21"/>
    <p:sldId id="296" r:id="rId22"/>
  </p:sldIdLst>
  <p:sldSz type="screen16x9" cy="6858000" cx="12192000"/>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p="http://schemas.openxmlformats.org/presentationml/2006/main" xmlns:r="http://schemas.openxmlformats.org/officeDocument/2006/relationships" xmlns:a="http://schemas.openxmlformats.org/drawingml/2006/main">
  <p:normalViewPr>
    <p:restoredLeft sz="14995" autoAdjust="0"/>
    <p:restoredTop sz="94606" autoAdjust="0"/>
  </p:normalViewPr>
  <p:slideViewPr>
    <p:cSldViewPr snapToGrid="0">
      <p:cViewPr varScale="1">
        <p:scale>
          <a:sx n="73" d="100"/>
          <a:sy n="73" d="100"/>
        </p:scale>
        <p:origin x="1070" y="72"/>
      </p:cViewPr>
    </p:cSldViewPr>
  </p:slideViewPr>
  <p:outlineViewPr>
    <p:cViewPr>
      <p:scale>
        <a:sx n="33" d="100"/>
        <a:sy n="33" d="100"/>
      </p:scale>
      <p:origin x="0" y="-5813"/>
    </p:cViewPr>
  </p:outlin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tableStyles" Target="tableStyles.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customXml" Target="../customXml/item1.xml"/><Relationship Id="rId27" Type="http://schemas.openxmlformats.org/officeDocument/2006/relationships/customXmlProps" Target="../customXml/itemProps1.xml"/><Relationship Id="rId28" Type="http://schemas.openxmlformats.org/officeDocument/2006/relationships/theme" Target="theme/theme1.xml"/></Relationships>
</file>

<file path=ppt/media/image1.png>
</file>

<file path=ppt/media/image10.png>
</file>

<file path=ppt/media/image11.png>
</file>

<file path=ppt/media/image12.jpeg>
</file>

<file path=ppt/media/image13.jpeg>
</file>

<file path=ppt/media/image14.png>
</file>

<file path=ppt/media/image15.jpeg>
</file>

<file path=ppt/media/image16.jpeg>
</file>

<file path=ppt/media/image17.jpeg>
</file>

<file path=ppt/media/image18.jpe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73" name=""/>
        <p:cNvGrpSpPr/>
        <p:nvPr/>
      </p:nvGrpSpPr>
      <p:grpSpPr>
        <a:xfrm>
          <a:off x="0" y="0"/>
          <a:ext cx="0" cy="0"/>
          <a:chOff x="0" y="0"/>
          <a:chExt cx="0" cy="0"/>
        </a:xfrm>
      </p:grpSpPr>
      <p:sp>
        <p:nvSpPr>
          <p:cNvPr id="1048750"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751"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752"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753"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754"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755"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7" name=""/>
        <p:cNvGrpSpPr/>
        <p:nvPr/>
      </p:nvGrpSpPr>
      <p:grpSpPr>
        <a:xfrm>
          <a:off x="0" y="0"/>
          <a:ext cx="0" cy="0"/>
          <a:chOff x="0" y="0"/>
          <a:chExt cx="0" cy="0"/>
        </a:xfrm>
      </p:grpSpPr>
      <p:sp>
        <p:nvSpPr>
          <p:cNvPr id="1048581"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dirty="0" lang="en-US"/>
          </a:p>
        </p:txBody>
      </p:sp>
      <p:sp>
        <p:nvSpPr>
          <p:cNvPr id="1048582" name="Subtitle 2"/>
          <p:cNvSpPr>
            <a:spLocks noGrp="1"/>
          </p:cNvSpPr>
          <p:nvPr>
            <p:ph type="subTitle" idx="1"/>
          </p:nvPr>
        </p:nvSpPr>
        <p:spPr>
          <a:xfrm>
            <a:off x="1370693" y="3773489"/>
            <a:ext cx="9440034" cy="1049867"/>
          </a:xfrm>
        </p:spPr>
        <p:txBody>
          <a:bodyPr anchor="t"/>
          <a:lstStyle>
            <a:lvl1pPr algn="ctr" indent="0" marL="0">
              <a:buNone/>
              <a:defRPr>
                <a:solidFill>
                  <a:schemeClr val="tx1"/>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8583" name="Date Placeholder 3"/>
          <p:cNvSpPr>
            <a:spLocks noGrp="1"/>
          </p:cNvSpPr>
          <p:nvPr>
            <p:ph type="dt" sz="half" idx="10"/>
          </p:nvPr>
        </p:nvSpPr>
        <p:spPr/>
        <p:txBody>
          <a:bodyPr/>
          <a:p>
            <a:fld id="{88D38747-4367-4BD2-8D51-C97E202738E2}" type="datetime1">
              <a:rPr lang="en-US" smtClean="0"/>
              <a:t>1/30/2023</a:t>
            </a:fld>
            <a:endParaRPr dirty="0" lang="en-US"/>
          </a:p>
        </p:txBody>
      </p:sp>
      <p:sp>
        <p:nvSpPr>
          <p:cNvPr id="1048584" name="Footer Placeholder 4"/>
          <p:cNvSpPr>
            <a:spLocks noGrp="1"/>
          </p:cNvSpPr>
          <p:nvPr>
            <p:ph type="ftr" sz="quarter" idx="11"/>
          </p:nvPr>
        </p:nvSpPr>
        <p:spPr/>
        <p:txBody>
          <a:bodyPr/>
          <a:p>
            <a:endParaRPr dirty="0" lang="en-US"/>
          </a:p>
        </p:txBody>
      </p:sp>
      <p:sp>
        <p:nvSpPr>
          <p:cNvPr id="1048585" name="Slide Number Placeholder 5"/>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69" name=""/>
        <p:cNvGrpSpPr/>
        <p:nvPr/>
      </p:nvGrpSpPr>
      <p:grpSpPr>
        <a:xfrm>
          <a:off x="0" y="0"/>
          <a:ext cx="0" cy="0"/>
          <a:chOff x="0" y="0"/>
          <a:chExt cx="0" cy="0"/>
        </a:xfrm>
      </p:grpSpPr>
      <p:pic>
        <p:nvPicPr>
          <p:cNvPr id="2097175" name="Picture 15" descr="Slate-V2-HD-panoPhotoInset.png"/>
          <p:cNvPicPr>
            <a:picLocks noChangeAspect="1"/>
          </p:cNvPicPr>
          <p:nvPr/>
        </p:nvPicPr>
        <p:blipFill>
          <a:blip xmlns:r="http://schemas.openxmlformats.org/officeDocument/2006/relationships" r:embed="rId1"/>
          <a:stretch>
            <a:fillRect/>
          </a:stretch>
        </p:blipFill>
        <p:spPr>
          <a:xfrm>
            <a:off x="1013883" y="547807"/>
            <a:ext cx="10141799" cy="3816806"/>
          </a:xfrm>
          <a:prstGeom prst="rect"/>
        </p:spPr>
      </p:pic>
      <p:sp>
        <p:nvSpPr>
          <p:cNvPr id="1048728"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dirty="0" lang="en-US"/>
          </a:p>
        </p:txBody>
      </p:sp>
      <p:sp>
        <p:nvSpPr>
          <p:cNvPr id="1048729" name="Picture Placeholder 2"/>
          <p:cNvSpPr>
            <a:spLocks noChangeAspect="1" noGrp="1"/>
          </p:cNvSpPr>
          <p:nvPr>
            <p:ph type="pic" idx="1"/>
          </p:nvPr>
        </p:nvSpPr>
        <p:spPr>
          <a:xfrm>
            <a:off x="1169349" y="695009"/>
            <a:ext cx="9845346" cy="3525671"/>
          </a:xfrm>
          <a:effectLst>
            <a:outerShdw blurRad="38100" dir="4440000" dist="25400">
              <a:srgbClr val="000000">
                <a:alpha val="36000"/>
              </a:srgbClr>
            </a:outerShdw>
          </a:effectLst>
        </p:spPr>
        <p:txBody>
          <a:bodyPr anchor="t">
            <a:normAutofit/>
          </a:bodyPr>
          <a:lstStyle>
            <a:lvl1pPr algn="ctr" indent="0" marL="0">
              <a:buNone/>
              <a:defRPr sz="2000"/>
            </a:lvl1pPr>
            <a:lvl2pPr indent="0" marL="457200">
              <a:buNone/>
              <a:defRPr sz="2000"/>
            </a:lvl2pPr>
            <a:lvl3pPr indent="0" marL="914400">
              <a:buNone/>
              <a:defRPr sz="20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8730" name="Text Placeholder 3"/>
          <p:cNvSpPr>
            <a:spLocks noGrp="1"/>
          </p:cNvSpPr>
          <p:nvPr>
            <p:ph type="body" sz="half" idx="2"/>
          </p:nvPr>
        </p:nvSpPr>
        <p:spPr>
          <a:xfrm>
            <a:off x="913795" y="5247728"/>
            <a:ext cx="10353762" cy="543472"/>
          </a:xfrm>
        </p:spPr>
        <p:txBody>
          <a:bodyPr anchor="t"/>
          <a:lstStyle>
            <a:lvl1pPr algn="ct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731" name="Date Placeholder 4"/>
          <p:cNvSpPr>
            <a:spLocks noGrp="1"/>
          </p:cNvSpPr>
          <p:nvPr>
            <p:ph type="dt" sz="half" idx="10"/>
          </p:nvPr>
        </p:nvSpPr>
        <p:spPr/>
        <p:txBody>
          <a:bodyPr/>
          <a:p>
            <a:fld id="{11F1B079-7EF0-44EE-B798-BCC497C9F3B2}" type="datetime1">
              <a:rPr lang="en-US" smtClean="0"/>
              <a:t>1/30/2023</a:t>
            </a:fld>
            <a:endParaRPr dirty="0" lang="en-US"/>
          </a:p>
        </p:txBody>
      </p:sp>
      <p:sp>
        <p:nvSpPr>
          <p:cNvPr id="1048732" name="Footer Placeholder 5"/>
          <p:cNvSpPr>
            <a:spLocks noGrp="1"/>
          </p:cNvSpPr>
          <p:nvPr>
            <p:ph type="ftr" sz="quarter" idx="11"/>
          </p:nvPr>
        </p:nvSpPr>
        <p:spPr/>
        <p:txBody>
          <a:bodyPr/>
          <a:p>
            <a:endParaRPr dirty="0" lang="en-US"/>
          </a:p>
        </p:txBody>
      </p:sp>
      <p:sp>
        <p:nvSpPr>
          <p:cNvPr id="1048733" name="Slide Number Placeholder 6"/>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63" name=""/>
        <p:cNvGrpSpPr/>
        <p:nvPr/>
      </p:nvGrpSpPr>
      <p:grpSpPr>
        <a:xfrm>
          <a:off x="0" y="0"/>
          <a:ext cx="0" cy="0"/>
          <a:chOff x="0" y="0"/>
          <a:chExt cx="0" cy="0"/>
        </a:xfrm>
      </p:grpSpPr>
      <p:sp>
        <p:nvSpPr>
          <p:cNvPr id="1048685"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dirty="0" lang="en-US"/>
          </a:p>
        </p:txBody>
      </p:sp>
      <p:sp>
        <p:nvSpPr>
          <p:cNvPr id="1048686" name="Text Placeholder 3"/>
          <p:cNvSpPr>
            <a:spLocks noGrp="1"/>
          </p:cNvSpPr>
          <p:nvPr>
            <p:ph type="body" sz="half" idx="2"/>
          </p:nvPr>
        </p:nvSpPr>
        <p:spPr>
          <a:xfrm>
            <a:off x="913794" y="4295180"/>
            <a:ext cx="10353763" cy="1501826"/>
          </a:xfrm>
        </p:spPr>
        <p:txBody>
          <a:bodyPr anchor="ctr"/>
          <a:lstStyle>
            <a:lvl1pPr algn="ct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87" name="Date Placeholder 4"/>
          <p:cNvSpPr>
            <a:spLocks noGrp="1"/>
          </p:cNvSpPr>
          <p:nvPr>
            <p:ph type="dt" sz="half" idx="10"/>
          </p:nvPr>
        </p:nvSpPr>
        <p:spPr/>
        <p:txBody>
          <a:bodyPr/>
          <a:p>
            <a:fld id="{28FF70A8-1D13-4657-95F0-A9EA54967B8D}" type="datetime1">
              <a:rPr lang="en-US" smtClean="0"/>
              <a:t>1/30/2023</a:t>
            </a:fld>
            <a:endParaRPr dirty="0" lang="en-US"/>
          </a:p>
        </p:txBody>
      </p:sp>
      <p:sp>
        <p:nvSpPr>
          <p:cNvPr id="1048688" name="Footer Placeholder 5"/>
          <p:cNvSpPr>
            <a:spLocks noGrp="1"/>
          </p:cNvSpPr>
          <p:nvPr>
            <p:ph type="ftr" sz="quarter" idx="11"/>
          </p:nvPr>
        </p:nvSpPr>
        <p:spPr/>
        <p:txBody>
          <a:bodyPr/>
          <a:p>
            <a:endParaRPr dirty="0" lang="en-US"/>
          </a:p>
        </p:txBody>
      </p:sp>
      <p:sp>
        <p:nvSpPr>
          <p:cNvPr id="1048689" name="Slide Number Placeholder 6"/>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68" name=""/>
        <p:cNvGrpSpPr/>
        <p:nvPr/>
      </p:nvGrpSpPr>
      <p:grpSpPr>
        <a:xfrm>
          <a:off x="0" y="0"/>
          <a:ext cx="0" cy="0"/>
          <a:chOff x="0" y="0"/>
          <a:chExt cx="0" cy="0"/>
        </a:xfrm>
      </p:grpSpPr>
      <p:sp>
        <p:nvSpPr>
          <p:cNvPr id="1048720"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dirty="0" lang="en-US"/>
          </a:p>
        </p:txBody>
      </p:sp>
      <p:sp>
        <p:nvSpPr>
          <p:cNvPr id="1048721" name="Text Placeholder 3"/>
          <p:cNvSpPr>
            <a:spLocks noGrp="1"/>
          </p:cNvSpPr>
          <p:nvPr>
            <p:ph type="body" sz="half" idx="13"/>
          </p:nvPr>
        </p:nvSpPr>
        <p:spPr>
          <a:xfrm>
            <a:off x="1720644" y="3610032"/>
            <a:ext cx="8752299" cy="532749"/>
          </a:xfrm>
        </p:spPr>
        <p:txBody>
          <a:bodyPr anchor="t">
            <a:normAutofit/>
          </a:bodyPr>
          <a:lstStyle>
            <a:lvl1pPr algn="r" indent="0" marL="0">
              <a:buNone/>
              <a:defRPr sz="14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722" name="Text Placeholder 3"/>
          <p:cNvSpPr>
            <a:spLocks noGrp="1"/>
          </p:cNvSpPr>
          <p:nvPr>
            <p:ph type="body" sz="half" idx="2"/>
          </p:nvPr>
        </p:nvSpPr>
        <p:spPr>
          <a:xfrm>
            <a:off x="913794" y="4304353"/>
            <a:ext cx="10353763" cy="1489496"/>
          </a:xfrm>
        </p:spPr>
        <p:txBody>
          <a:bodyPr anchor="ctr">
            <a:normAutofit/>
          </a:bodyPr>
          <a:lstStyle>
            <a:lvl1pPr algn="ct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723" name="Date Placeholder 4"/>
          <p:cNvSpPr>
            <a:spLocks noGrp="1"/>
          </p:cNvSpPr>
          <p:nvPr>
            <p:ph type="dt" sz="half" idx="10"/>
          </p:nvPr>
        </p:nvSpPr>
        <p:spPr/>
        <p:txBody>
          <a:bodyPr/>
          <a:p>
            <a:fld id="{21EB90AC-71BD-4C7F-8ACA-7B3F18292E63}" type="datetime1">
              <a:rPr lang="en-US" smtClean="0"/>
              <a:t>1/30/2023</a:t>
            </a:fld>
            <a:endParaRPr dirty="0" lang="en-US"/>
          </a:p>
        </p:txBody>
      </p:sp>
      <p:sp>
        <p:nvSpPr>
          <p:cNvPr id="1048724" name="Footer Placeholder 5"/>
          <p:cNvSpPr>
            <a:spLocks noGrp="1"/>
          </p:cNvSpPr>
          <p:nvPr>
            <p:ph type="ftr" sz="quarter" idx="11"/>
          </p:nvPr>
        </p:nvSpPr>
        <p:spPr/>
        <p:txBody>
          <a:bodyPr/>
          <a:p>
            <a:endParaRPr dirty="0" lang="en-US"/>
          </a:p>
        </p:txBody>
      </p:sp>
      <p:sp>
        <p:nvSpPr>
          <p:cNvPr id="1048725" name="Slide Number Placeholder 6"/>
          <p:cNvSpPr>
            <a:spLocks noGrp="1"/>
          </p:cNvSpPr>
          <p:nvPr>
            <p:ph type="sldNum" sz="quarter" idx="12"/>
          </p:nvPr>
        </p:nvSpPr>
        <p:spPr/>
        <p:txBody>
          <a:bodyPr/>
          <a:p>
            <a:fld id="{3A98EE3D-8CD1-4C3F-BD1C-C98C9596463C}" type="slidenum">
              <a:rPr lang="en-US" smtClean="0"/>
              <a:t>‹#›</a:t>
            </a:fld>
            <a:endParaRPr dirty="0" lang="en-US"/>
          </a:p>
        </p:txBody>
      </p:sp>
      <p:sp>
        <p:nvSpPr>
          <p:cNvPr id="1048726" name="TextBox 10"/>
          <p:cNvSpPr txBox="1"/>
          <p:nvPr/>
        </p:nvSpPr>
        <p:spPr>
          <a:xfrm>
            <a:off x="990600" y="884796"/>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dirty="0" sz="8000" lang="en-US">
                <a:solidFill>
                  <a:schemeClr val="tx1"/>
                </a:solidFill>
                <a:effectLst/>
              </a:rPr>
              <a:t>“</a:t>
            </a:r>
          </a:p>
        </p:txBody>
      </p:sp>
      <p:sp>
        <p:nvSpPr>
          <p:cNvPr id="1048727" name="TextBox 12"/>
          <p:cNvSpPr txBox="1"/>
          <p:nvPr/>
        </p:nvSpPr>
        <p:spPr>
          <a:xfrm>
            <a:off x="10504716" y="2928258"/>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lvl="0"/>
            <a:r>
              <a:rPr dirty="0" sz="8000" lang="en-US">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62" name=""/>
        <p:cNvGrpSpPr/>
        <p:nvPr/>
      </p:nvGrpSpPr>
      <p:grpSpPr>
        <a:xfrm>
          <a:off x="0" y="0"/>
          <a:ext cx="0" cy="0"/>
          <a:chOff x="0" y="0"/>
          <a:chExt cx="0" cy="0"/>
        </a:xfrm>
      </p:grpSpPr>
      <p:sp>
        <p:nvSpPr>
          <p:cNvPr id="1048680"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dirty="0" lang="en-US"/>
          </a:p>
        </p:txBody>
      </p:sp>
      <p:sp>
        <p:nvSpPr>
          <p:cNvPr id="1048681" name="Text Placeholder 3"/>
          <p:cNvSpPr>
            <a:spLocks noGrp="1"/>
          </p:cNvSpPr>
          <p:nvPr>
            <p:ph type="body" sz="half" idx="2"/>
          </p:nvPr>
        </p:nvSpPr>
        <p:spPr>
          <a:xfrm>
            <a:off x="913784" y="4650556"/>
            <a:ext cx="10352199" cy="1140644"/>
          </a:xfrm>
        </p:spPr>
        <p:txBody>
          <a:bodyPr anchor="t"/>
          <a:lstStyle>
            <a:lvl1pPr algn="ct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82" name="Date Placeholder 4"/>
          <p:cNvSpPr>
            <a:spLocks noGrp="1"/>
          </p:cNvSpPr>
          <p:nvPr>
            <p:ph type="dt" sz="half" idx="10"/>
          </p:nvPr>
        </p:nvSpPr>
        <p:spPr/>
        <p:txBody>
          <a:bodyPr/>
          <a:p>
            <a:fld id="{4E6EFC2C-8905-46F0-B443-CE905B76BA01}" type="datetime1">
              <a:rPr lang="en-US" smtClean="0"/>
              <a:t>1/30/2023</a:t>
            </a:fld>
            <a:endParaRPr dirty="0" lang="en-US"/>
          </a:p>
        </p:txBody>
      </p:sp>
      <p:sp>
        <p:nvSpPr>
          <p:cNvPr id="1048683" name="Footer Placeholder 5"/>
          <p:cNvSpPr>
            <a:spLocks noGrp="1"/>
          </p:cNvSpPr>
          <p:nvPr>
            <p:ph type="ftr" sz="quarter" idx="11"/>
          </p:nvPr>
        </p:nvSpPr>
        <p:spPr/>
        <p:txBody>
          <a:bodyPr/>
          <a:p>
            <a:endParaRPr dirty="0" lang="en-US"/>
          </a:p>
        </p:txBody>
      </p:sp>
      <p:sp>
        <p:nvSpPr>
          <p:cNvPr id="1048684" name="Slide Number Placeholder 6"/>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71" name=""/>
        <p:cNvGrpSpPr/>
        <p:nvPr/>
      </p:nvGrpSpPr>
      <p:grpSpPr>
        <a:xfrm>
          <a:off x="0" y="0"/>
          <a:ext cx="0" cy="0"/>
          <a:chOff x="0" y="0"/>
          <a:chExt cx="0" cy="0"/>
        </a:xfrm>
      </p:grpSpPr>
      <p:sp>
        <p:nvSpPr>
          <p:cNvPr id="1048740" name="Title 1"/>
          <p:cNvSpPr>
            <a:spLocks noGrp="1"/>
          </p:cNvSpPr>
          <p:nvPr>
            <p:ph type="title"/>
          </p:nvPr>
        </p:nvSpPr>
        <p:spPr>
          <a:xfrm>
            <a:off x="913795" y="609600"/>
            <a:ext cx="10353762" cy="970450"/>
          </a:xfrm>
        </p:spPr>
        <p:txBody>
          <a:bodyPr/>
          <a:p>
            <a:r>
              <a:rPr lang="en-US"/>
              <a:t>Click to edit Master title style</a:t>
            </a:r>
            <a:endParaRPr dirty="0" lang="en-US"/>
          </a:p>
        </p:txBody>
      </p:sp>
      <p:sp>
        <p:nvSpPr>
          <p:cNvPr id="1048741" name="Text Placeholder 2"/>
          <p:cNvSpPr>
            <a:spLocks noGrp="1"/>
          </p:cNvSpPr>
          <p:nvPr>
            <p:ph type="body" idx="1"/>
          </p:nvPr>
        </p:nvSpPr>
        <p:spPr>
          <a:xfrm>
            <a:off x="913795" y="1885950"/>
            <a:ext cx="3300984" cy="764782"/>
          </a:xfrm>
        </p:spPr>
        <p:txBody>
          <a:bodyPr anchor="b">
            <a:noAutofit/>
          </a:bodyPr>
          <a:lstStyle>
            <a:lvl1pPr algn="ctr" indent="0" marL="0">
              <a:buNone/>
              <a:defRPr b="0" sz="22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42" name="Text Placeholder 3"/>
          <p:cNvSpPr>
            <a:spLocks noGrp="1"/>
          </p:cNvSpPr>
          <p:nvPr>
            <p:ph type="body" sz="half" idx="15"/>
          </p:nvPr>
        </p:nvSpPr>
        <p:spPr>
          <a:xfrm>
            <a:off x="913795" y="2768112"/>
            <a:ext cx="3300984" cy="3023088"/>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43" name="Text Placeholder 4"/>
          <p:cNvSpPr>
            <a:spLocks noGrp="1"/>
          </p:cNvSpPr>
          <p:nvPr>
            <p:ph type="body" sz="quarter" idx="3"/>
          </p:nvPr>
        </p:nvSpPr>
        <p:spPr>
          <a:xfrm>
            <a:off x="4446711" y="1885949"/>
            <a:ext cx="3300984" cy="764783"/>
          </a:xfrm>
        </p:spPr>
        <p:txBody>
          <a:bodyPr anchor="b">
            <a:noAutofit/>
          </a:bodyPr>
          <a:lstStyle>
            <a:lvl1pPr algn="ctr" indent="0" marL="0">
              <a:buNone/>
              <a:defRPr b="0" sz="22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44" name="Text Placeholder 3"/>
          <p:cNvSpPr>
            <a:spLocks noGrp="1"/>
          </p:cNvSpPr>
          <p:nvPr>
            <p:ph type="body" sz="half" idx="16"/>
          </p:nvPr>
        </p:nvSpPr>
        <p:spPr>
          <a:xfrm>
            <a:off x="4441435" y="2768112"/>
            <a:ext cx="3300984" cy="3023088"/>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45" name="Text Placeholder 4"/>
          <p:cNvSpPr>
            <a:spLocks noGrp="1"/>
          </p:cNvSpPr>
          <p:nvPr>
            <p:ph type="body" sz="quarter" idx="13"/>
          </p:nvPr>
        </p:nvSpPr>
        <p:spPr>
          <a:xfrm>
            <a:off x="7966572" y="1885950"/>
            <a:ext cx="3300984" cy="764782"/>
          </a:xfrm>
        </p:spPr>
        <p:txBody>
          <a:bodyPr anchor="b">
            <a:noAutofit/>
          </a:bodyPr>
          <a:lstStyle>
            <a:lvl1pPr algn="ctr" indent="0" marL="0">
              <a:buNone/>
              <a:defRPr b="0" sz="22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46" name="Text Placeholder 3"/>
          <p:cNvSpPr>
            <a:spLocks noGrp="1"/>
          </p:cNvSpPr>
          <p:nvPr>
            <p:ph type="body" sz="half" idx="17"/>
          </p:nvPr>
        </p:nvSpPr>
        <p:spPr>
          <a:xfrm>
            <a:off x="7966572" y="2768110"/>
            <a:ext cx="3300984" cy="3023089"/>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47" name="Date Placeholder 2"/>
          <p:cNvSpPr>
            <a:spLocks noGrp="1"/>
          </p:cNvSpPr>
          <p:nvPr>
            <p:ph type="dt" sz="half" idx="10"/>
          </p:nvPr>
        </p:nvSpPr>
        <p:spPr/>
        <p:txBody>
          <a:bodyPr/>
          <a:p>
            <a:fld id="{D9079DC3-C9B5-499E-9140-0DC28B7074E2}" type="datetime1">
              <a:rPr lang="en-US" smtClean="0"/>
              <a:t>1/30/2023</a:t>
            </a:fld>
            <a:endParaRPr dirty="0" lang="en-US"/>
          </a:p>
        </p:txBody>
      </p:sp>
      <p:sp>
        <p:nvSpPr>
          <p:cNvPr id="1048748" name="Footer Placeholder 3"/>
          <p:cNvSpPr>
            <a:spLocks noGrp="1"/>
          </p:cNvSpPr>
          <p:nvPr>
            <p:ph type="ftr" sz="quarter" idx="11"/>
          </p:nvPr>
        </p:nvSpPr>
        <p:spPr/>
        <p:txBody>
          <a:bodyPr/>
          <a:p>
            <a:endParaRPr dirty="0" lang="en-US"/>
          </a:p>
        </p:txBody>
      </p:sp>
      <p:sp>
        <p:nvSpPr>
          <p:cNvPr id="1048749" name="Slide Number Placeholder 4"/>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65" name=""/>
        <p:cNvGrpSpPr/>
        <p:nvPr/>
      </p:nvGrpSpPr>
      <p:grpSpPr>
        <a:xfrm>
          <a:off x="0" y="0"/>
          <a:ext cx="0" cy="0"/>
          <a:chOff x="0" y="0"/>
          <a:chExt cx="0" cy="0"/>
        </a:xfrm>
      </p:grpSpPr>
      <p:pic>
        <p:nvPicPr>
          <p:cNvPr id="2097170" name="Picture 1" descr="Slate-V2-HD-3colPhotoInset.png"/>
          <p:cNvPicPr>
            <a:picLocks noChangeAspect="1"/>
          </p:cNvPicPr>
          <p:nvPr/>
        </p:nvPicPr>
        <p:blipFill>
          <a:blip xmlns:r="http://schemas.openxmlformats.org/officeDocument/2006/relationships" r:embed="rId1"/>
          <a:stretch>
            <a:fillRect/>
          </a:stretch>
        </p:blipFill>
        <p:spPr>
          <a:xfrm>
            <a:off x="897962" y="1818214"/>
            <a:ext cx="3339972" cy="1847851"/>
          </a:xfrm>
          <a:prstGeom prst="rect"/>
        </p:spPr>
      </p:pic>
      <p:pic>
        <p:nvPicPr>
          <p:cNvPr id="2097171" name="Picture 35" descr="Slate-V2-HD-3colPhotoInset.png"/>
          <p:cNvPicPr>
            <a:picLocks noChangeAspect="1"/>
          </p:cNvPicPr>
          <p:nvPr/>
        </p:nvPicPr>
        <p:blipFill>
          <a:blip xmlns:r="http://schemas.openxmlformats.org/officeDocument/2006/relationships" r:embed="rId1"/>
          <a:stretch>
            <a:fillRect/>
          </a:stretch>
        </p:blipFill>
        <p:spPr>
          <a:xfrm>
            <a:off x="4403800" y="1818214"/>
            <a:ext cx="3339972" cy="1847851"/>
          </a:xfrm>
          <a:prstGeom prst="rect"/>
        </p:spPr>
      </p:pic>
      <p:pic>
        <p:nvPicPr>
          <p:cNvPr id="2097172" name="Picture 36" descr="Slate-V2-HD-3colPhotoInset.png"/>
          <p:cNvPicPr>
            <a:picLocks noChangeAspect="1"/>
          </p:cNvPicPr>
          <p:nvPr/>
        </p:nvPicPr>
        <p:blipFill>
          <a:blip xmlns:r="http://schemas.openxmlformats.org/officeDocument/2006/relationships" r:embed="rId1"/>
          <a:stretch>
            <a:fillRect/>
          </a:stretch>
        </p:blipFill>
        <p:spPr>
          <a:xfrm>
            <a:off x="7936051" y="1818214"/>
            <a:ext cx="3339972" cy="1847851"/>
          </a:xfrm>
          <a:prstGeom prst="rect"/>
        </p:spPr>
      </p:pic>
      <p:sp>
        <p:nvSpPr>
          <p:cNvPr id="1048696" name="Title 1"/>
          <p:cNvSpPr>
            <a:spLocks noGrp="1"/>
          </p:cNvSpPr>
          <p:nvPr>
            <p:ph type="title"/>
          </p:nvPr>
        </p:nvSpPr>
        <p:spPr>
          <a:xfrm>
            <a:off x="913794" y="609600"/>
            <a:ext cx="10353763" cy="970450"/>
          </a:xfrm>
        </p:spPr>
        <p:txBody>
          <a:bodyPr/>
          <a:p>
            <a:r>
              <a:rPr lang="en-US"/>
              <a:t>Click to edit Master title style</a:t>
            </a:r>
            <a:endParaRPr dirty="0" lang="en-US"/>
          </a:p>
        </p:txBody>
      </p:sp>
      <p:sp>
        <p:nvSpPr>
          <p:cNvPr id="1048697" name="Text Placeholder 2"/>
          <p:cNvSpPr>
            <a:spLocks noGrp="1"/>
          </p:cNvSpPr>
          <p:nvPr>
            <p:ph type="body" idx="1"/>
          </p:nvPr>
        </p:nvSpPr>
        <p:spPr>
          <a:xfrm>
            <a:off x="913795" y="3904106"/>
            <a:ext cx="3300984" cy="576262"/>
          </a:xfrm>
        </p:spPr>
        <p:txBody>
          <a:bodyPr anchor="b">
            <a:noAutofit/>
          </a:bodyPr>
          <a:lstStyle>
            <a:lvl1pPr algn="ctr" indent="0" marL="0">
              <a:buNone/>
              <a:defRPr b="0" sz="20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8" name="Picture Placeholder 2"/>
          <p:cNvSpPr>
            <a:spLocks noChangeAspect="1" noGrp="1"/>
          </p:cNvSpPr>
          <p:nvPr>
            <p:ph type="pic" idx="15"/>
          </p:nvPr>
        </p:nvSpPr>
        <p:spPr>
          <a:xfrm>
            <a:off x="1018102" y="1938918"/>
            <a:ext cx="3092368" cy="1602954"/>
          </a:xfrm>
          <a:prstGeom prst="roundRect">
            <a:avLst>
              <a:gd name="adj" fmla="val 1858"/>
            </a:avLst>
          </a:prstGeom>
          <a:effectLst>
            <a:outerShdw blurRad="38100" dir="4440000" dist="25400">
              <a:srgbClr val="000000">
                <a:alpha val="36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699" name="Text Placeholder 3"/>
          <p:cNvSpPr>
            <a:spLocks noGrp="1"/>
          </p:cNvSpPr>
          <p:nvPr>
            <p:ph type="body" sz="half" idx="18"/>
          </p:nvPr>
        </p:nvSpPr>
        <p:spPr>
          <a:xfrm>
            <a:off x="913795" y="4572443"/>
            <a:ext cx="3300984" cy="1218758"/>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00" name="Text Placeholder 4"/>
          <p:cNvSpPr>
            <a:spLocks noGrp="1"/>
          </p:cNvSpPr>
          <p:nvPr>
            <p:ph type="body" sz="quarter" idx="3"/>
          </p:nvPr>
        </p:nvSpPr>
        <p:spPr>
          <a:xfrm>
            <a:off x="4442788" y="3904106"/>
            <a:ext cx="3300984" cy="576262"/>
          </a:xfrm>
        </p:spPr>
        <p:txBody>
          <a:bodyPr anchor="b">
            <a:noAutofit/>
          </a:bodyPr>
          <a:lstStyle>
            <a:lvl1pPr algn="ctr" indent="0" marL="0">
              <a:buNone/>
              <a:defRPr b="0" sz="20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01" name="Picture Placeholder 2"/>
          <p:cNvSpPr>
            <a:spLocks noChangeAspect="1" noGrp="1"/>
          </p:cNvSpPr>
          <p:nvPr>
            <p:ph type="pic" idx="21"/>
          </p:nvPr>
        </p:nvSpPr>
        <p:spPr>
          <a:xfrm>
            <a:off x="4545743" y="1939094"/>
            <a:ext cx="3092368" cy="1608164"/>
          </a:xfrm>
          <a:prstGeom prst="roundRect">
            <a:avLst>
              <a:gd name="adj" fmla="val 1858"/>
            </a:avLst>
          </a:prstGeom>
          <a:effectLst>
            <a:outerShdw blurRad="38100" dir="4440000" dist="25400">
              <a:srgbClr val="000000">
                <a:alpha val="36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702" name="Text Placeholder 3"/>
          <p:cNvSpPr>
            <a:spLocks noGrp="1"/>
          </p:cNvSpPr>
          <p:nvPr>
            <p:ph type="body" sz="half" idx="19"/>
          </p:nvPr>
        </p:nvSpPr>
        <p:spPr>
          <a:xfrm>
            <a:off x="4441435" y="4572442"/>
            <a:ext cx="3300984" cy="1218758"/>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03" name="Text Placeholder 4"/>
          <p:cNvSpPr>
            <a:spLocks noGrp="1"/>
          </p:cNvSpPr>
          <p:nvPr>
            <p:ph type="body" sz="quarter" idx="13"/>
          </p:nvPr>
        </p:nvSpPr>
        <p:spPr>
          <a:xfrm>
            <a:off x="7966697" y="3904106"/>
            <a:ext cx="3300984" cy="576262"/>
          </a:xfrm>
        </p:spPr>
        <p:txBody>
          <a:bodyPr anchor="b">
            <a:noAutofit/>
          </a:bodyPr>
          <a:lstStyle>
            <a:lvl1pPr algn="ctr" indent="0" marL="0">
              <a:buNone/>
              <a:defRPr b="0" sz="20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04" name="Picture Placeholder 2"/>
          <p:cNvSpPr>
            <a:spLocks noChangeAspect="1" noGrp="1"/>
          </p:cNvSpPr>
          <p:nvPr>
            <p:ph type="pic" idx="22"/>
          </p:nvPr>
        </p:nvSpPr>
        <p:spPr>
          <a:xfrm>
            <a:off x="8075698" y="1934432"/>
            <a:ext cx="3092368" cy="1607294"/>
          </a:xfrm>
          <a:prstGeom prst="roundRect">
            <a:avLst>
              <a:gd name="adj" fmla="val 1858"/>
            </a:avLst>
          </a:prstGeom>
          <a:effectLst>
            <a:outerShdw blurRad="38100" dir="4440000" dist="25400">
              <a:srgbClr val="000000">
                <a:alpha val="36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705" name="Text Placeholder 3"/>
          <p:cNvSpPr>
            <a:spLocks noGrp="1"/>
          </p:cNvSpPr>
          <p:nvPr>
            <p:ph type="body" sz="half" idx="20"/>
          </p:nvPr>
        </p:nvSpPr>
        <p:spPr>
          <a:xfrm>
            <a:off x="7966572" y="4572442"/>
            <a:ext cx="3300984" cy="1218758"/>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06" name="Date Placeholder 2"/>
          <p:cNvSpPr>
            <a:spLocks noGrp="1"/>
          </p:cNvSpPr>
          <p:nvPr>
            <p:ph type="dt" sz="half" idx="10"/>
          </p:nvPr>
        </p:nvSpPr>
        <p:spPr/>
        <p:txBody>
          <a:bodyPr/>
          <a:p>
            <a:fld id="{30BB33EA-E472-4D22-9C03-A9C14AA21CED}" type="datetime1">
              <a:rPr lang="en-US" smtClean="0"/>
              <a:t>1/30/2023</a:t>
            </a:fld>
            <a:endParaRPr dirty="0" lang="en-US"/>
          </a:p>
        </p:txBody>
      </p:sp>
      <p:sp>
        <p:nvSpPr>
          <p:cNvPr id="1048707" name="Footer Placeholder 3"/>
          <p:cNvSpPr>
            <a:spLocks noGrp="1"/>
          </p:cNvSpPr>
          <p:nvPr>
            <p:ph type="ftr" sz="quarter" idx="11"/>
          </p:nvPr>
        </p:nvSpPr>
        <p:spPr/>
        <p:txBody>
          <a:bodyPr/>
          <a:p>
            <a:endParaRPr dirty="0" lang="en-US"/>
          </a:p>
        </p:txBody>
      </p:sp>
      <p:sp>
        <p:nvSpPr>
          <p:cNvPr id="1048708" name="Slide Number Placeholder 4"/>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42" name=""/>
        <p:cNvGrpSpPr/>
        <p:nvPr/>
      </p:nvGrpSpPr>
      <p:grpSpPr>
        <a:xfrm>
          <a:off x="0" y="0"/>
          <a:ext cx="0" cy="0"/>
          <a:chOff x="0" y="0"/>
          <a:chExt cx="0" cy="0"/>
        </a:xfrm>
      </p:grpSpPr>
      <p:sp>
        <p:nvSpPr>
          <p:cNvPr id="1048597" name="Title 1"/>
          <p:cNvSpPr>
            <a:spLocks noGrp="1"/>
          </p:cNvSpPr>
          <p:nvPr>
            <p:ph type="title"/>
          </p:nvPr>
        </p:nvSpPr>
        <p:spPr/>
        <p:txBody>
          <a:bodyPr/>
          <a:p>
            <a:r>
              <a:rPr lang="en-US"/>
              <a:t>Click to edit Master title style</a:t>
            </a:r>
            <a:endParaRPr dirty="0" lang="en-US"/>
          </a:p>
        </p:txBody>
      </p:sp>
      <p:sp>
        <p:nvSpPr>
          <p:cNvPr id="1048598"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599" name="Date Placeholder 3"/>
          <p:cNvSpPr>
            <a:spLocks noGrp="1"/>
          </p:cNvSpPr>
          <p:nvPr>
            <p:ph type="dt" sz="half" idx="10"/>
          </p:nvPr>
        </p:nvSpPr>
        <p:spPr/>
        <p:txBody>
          <a:bodyPr/>
          <a:p>
            <a:fld id="{73C55A3C-5767-4844-A0A3-83778C2E5409}" type="datetime1">
              <a:rPr lang="en-US" smtClean="0"/>
              <a:t>1/30/2023</a:t>
            </a:fld>
            <a:endParaRPr dirty="0" lang="en-US"/>
          </a:p>
        </p:txBody>
      </p:sp>
      <p:sp>
        <p:nvSpPr>
          <p:cNvPr id="1048600" name="Footer Placeholder 4"/>
          <p:cNvSpPr>
            <a:spLocks noGrp="1"/>
          </p:cNvSpPr>
          <p:nvPr>
            <p:ph type="ftr" sz="quarter" idx="11"/>
          </p:nvPr>
        </p:nvSpPr>
        <p:spPr/>
        <p:txBody>
          <a:bodyPr/>
          <a:p>
            <a:endParaRPr dirty="0" lang="en-US"/>
          </a:p>
        </p:txBody>
      </p:sp>
      <p:sp>
        <p:nvSpPr>
          <p:cNvPr id="1048601" name="Slide Number Placeholder 5"/>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60" name=""/>
        <p:cNvGrpSpPr/>
        <p:nvPr/>
      </p:nvGrpSpPr>
      <p:grpSpPr>
        <a:xfrm>
          <a:off x="0" y="0"/>
          <a:ext cx="0" cy="0"/>
          <a:chOff x="0" y="0"/>
          <a:chExt cx="0" cy="0"/>
        </a:xfrm>
      </p:grpSpPr>
      <p:sp>
        <p:nvSpPr>
          <p:cNvPr id="1048674" name="Title 1"/>
          <p:cNvSpPr>
            <a:spLocks noGrp="1"/>
          </p:cNvSpPr>
          <p:nvPr>
            <p:ph type="title"/>
          </p:nvPr>
        </p:nvSpPr>
        <p:spPr>
          <a:xfrm>
            <a:off x="1295401" y="1761067"/>
            <a:ext cx="9590550" cy="1828813"/>
          </a:xfrm>
        </p:spPr>
        <p:txBody>
          <a:bodyPr anchor="b"/>
          <a:lstStyle>
            <a:lvl1pPr algn="ctr">
              <a:defRPr b="0" cap="none" sz="4000"/>
            </a:lvl1pPr>
          </a:lstStyle>
          <a:p>
            <a:r>
              <a:rPr lang="en-US"/>
              <a:t>Click to edit Master title style</a:t>
            </a:r>
            <a:endParaRPr dirty="0" lang="en-US"/>
          </a:p>
        </p:txBody>
      </p:sp>
      <p:sp>
        <p:nvSpPr>
          <p:cNvPr id="1048675" name="Text Placeholder 2"/>
          <p:cNvSpPr>
            <a:spLocks noGrp="1"/>
          </p:cNvSpPr>
          <p:nvPr>
            <p:ph type="body" idx="1"/>
          </p:nvPr>
        </p:nvSpPr>
        <p:spPr>
          <a:xfrm>
            <a:off x="1295401" y="3763439"/>
            <a:ext cx="9590550" cy="1333494"/>
          </a:xfrm>
        </p:spPr>
        <p:txBody>
          <a:bodyPr anchor="t"/>
          <a:lstStyle>
            <a:lvl1pPr algn="ctr" indent="0" marL="0">
              <a:buNone/>
              <a:defRPr sz="20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676" name="Date Placeholder 3"/>
          <p:cNvSpPr>
            <a:spLocks noGrp="1"/>
          </p:cNvSpPr>
          <p:nvPr>
            <p:ph type="dt" sz="half" idx="10"/>
          </p:nvPr>
        </p:nvSpPr>
        <p:spPr/>
        <p:txBody>
          <a:bodyPr/>
          <a:p>
            <a:fld id="{CAE507A8-A5CF-4D38-AB86-7EDDA87A85D4}" type="datetime1">
              <a:rPr lang="en-US" smtClean="0"/>
              <a:t>1/30/2023</a:t>
            </a:fld>
            <a:endParaRPr dirty="0" lang="en-US"/>
          </a:p>
        </p:txBody>
      </p:sp>
      <p:sp>
        <p:nvSpPr>
          <p:cNvPr id="1048677" name="Footer Placeholder 4"/>
          <p:cNvSpPr>
            <a:spLocks noGrp="1"/>
          </p:cNvSpPr>
          <p:nvPr>
            <p:ph type="ftr" sz="quarter" idx="11"/>
          </p:nvPr>
        </p:nvSpPr>
        <p:spPr/>
        <p:txBody>
          <a:bodyPr/>
          <a:p>
            <a:endParaRPr dirty="0" lang="en-US"/>
          </a:p>
        </p:txBody>
      </p:sp>
      <p:sp>
        <p:nvSpPr>
          <p:cNvPr id="1048678" name="Slide Number Placeholder 5"/>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70" name=""/>
        <p:cNvGrpSpPr/>
        <p:nvPr/>
      </p:nvGrpSpPr>
      <p:grpSpPr>
        <a:xfrm>
          <a:off x="0" y="0"/>
          <a:ext cx="0" cy="0"/>
          <a:chOff x="0" y="0"/>
          <a:chExt cx="0" cy="0"/>
        </a:xfrm>
      </p:grpSpPr>
      <p:sp>
        <p:nvSpPr>
          <p:cNvPr id="1048734" name="Title 1"/>
          <p:cNvSpPr>
            <a:spLocks noGrp="1"/>
          </p:cNvSpPr>
          <p:nvPr>
            <p:ph type="title"/>
          </p:nvPr>
        </p:nvSpPr>
        <p:spPr>
          <a:xfrm>
            <a:off x="913795" y="609600"/>
            <a:ext cx="10353762" cy="1261872"/>
          </a:xfrm>
        </p:spPr>
        <p:txBody>
          <a:bodyPr/>
          <a:p>
            <a:r>
              <a:rPr lang="en-US"/>
              <a:t>Click to edit Master title style</a:t>
            </a:r>
            <a:endParaRPr dirty="0" lang="en-US"/>
          </a:p>
        </p:txBody>
      </p:sp>
      <p:sp>
        <p:nvSpPr>
          <p:cNvPr id="1048735" name="Content Placeholder 2"/>
          <p:cNvSpPr>
            <a:spLocks noGrp="1"/>
          </p:cNvSpPr>
          <p:nvPr>
            <p:ph sz="half" idx="1"/>
          </p:nvPr>
        </p:nvSpPr>
        <p:spPr>
          <a:xfrm>
            <a:off x="913795" y="2076450"/>
            <a:ext cx="4856841" cy="3622671"/>
          </a:xfrm>
        </p:spPr>
        <p:txBody>
          <a:bodyPr anchor="t">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36" name="Content Placeholder 3"/>
          <p:cNvSpPr>
            <a:spLocks noGrp="1"/>
          </p:cNvSpPr>
          <p:nvPr>
            <p:ph sz="half" idx="2"/>
          </p:nvPr>
        </p:nvSpPr>
        <p:spPr>
          <a:xfrm>
            <a:off x="6410716" y="2076451"/>
            <a:ext cx="4856841" cy="3622672"/>
          </a:xfrm>
        </p:spPr>
        <p:txBody>
          <a:bodyPr anchor="t">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37" name="Date Placeholder 4"/>
          <p:cNvSpPr>
            <a:spLocks noGrp="1"/>
          </p:cNvSpPr>
          <p:nvPr>
            <p:ph type="dt" sz="half" idx="10"/>
          </p:nvPr>
        </p:nvSpPr>
        <p:spPr/>
        <p:txBody>
          <a:bodyPr/>
          <a:p>
            <a:fld id="{BDFCD27C-8599-43EF-BA1D-14DDC1946E06}" type="datetime1">
              <a:rPr lang="en-US" smtClean="0"/>
              <a:t>1/30/2023</a:t>
            </a:fld>
            <a:endParaRPr dirty="0" lang="en-US"/>
          </a:p>
        </p:txBody>
      </p:sp>
      <p:sp>
        <p:nvSpPr>
          <p:cNvPr id="1048738" name="Footer Placeholder 5"/>
          <p:cNvSpPr>
            <a:spLocks noGrp="1"/>
          </p:cNvSpPr>
          <p:nvPr>
            <p:ph type="ftr" sz="quarter" idx="11"/>
          </p:nvPr>
        </p:nvSpPr>
        <p:spPr/>
        <p:txBody>
          <a:bodyPr/>
          <a:p>
            <a:endParaRPr dirty="0" lang="en-US"/>
          </a:p>
        </p:txBody>
      </p:sp>
      <p:sp>
        <p:nvSpPr>
          <p:cNvPr id="1048739" name="Slide Number Placeholder 6"/>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66" name=""/>
        <p:cNvGrpSpPr/>
        <p:nvPr/>
      </p:nvGrpSpPr>
      <p:grpSpPr>
        <a:xfrm>
          <a:off x="0" y="0"/>
          <a:ext cx="0" cy="0"/>
          <a:chOff x="0" y="0"/>
          <a:chExt cx="0" cy="0"/>
        </a:xfrm>
      </p:grpSpPr>
      <p:pic>
        <p:nvPicPr>
          <p:cNvPr id="2097173" name="Picture 19" descr="Slate-V2-HD-compPhotoInset.png"/>
          <p:cNvPicPr>
            <a:picLocks noChangeAspect="1"/>
          </p:cNvPicPr>
          <p:nvPr/>
        </p:nvPicPr>
        <p:blipFill>
          <a:blip xmlns:r="http://schemas.openxmlformats.org/officeDocument/2006/relationships" r:embed="rId1"/>
          <a:stretch>
            <a:fillRect/>
          </a:stretch>
        </p:blipFill>
        <p:spPr>
          <a:xfrm>
            <a:off x="913795" y="1734506"/>
            <a:ext cx="5029200" cy="4099959"/>
          </a:xfrm>
          <a:prstGeom prst="rect"/>
        </p:spPr>
      </p:pic>
      <p:pic>
        <p:nvPicPr>
          <p:cNvPr id="2097174" name="Picture 20" descr="Slate-V2-HD-compPhotoInset.png"/>
          <p:cNvPicPr>
            <a:picLocks noChangeAspect="1"/>
          </p:cNvPicPr>
          <p:nvPr/>
        </p:nvPicPr>
        <p:blipFill>
          <a:blip xmlns:r="http://schemas.openxmlformats.org/officeDocument/2006/relationships" r:embed="rId1"/>
          <a:stretch>
            <a:fillRect/>
          </a:stretch>
        </p:blipFill>
        <p:spPr>
          <a:xfrm>
            <a:off x="6238357" y="1734506"/>
            <a:ext cx="5029200" cy="4099959"/>
          </a:xfrm>
          <a:prstGeom prst="rect"/>
        </p:spPr>
      </p:pic>
      <p:sp>
        <p:nvSpPr>
          <p:cNvPr id="1048709" name="Title 1"/>
          <p:cNvSpPr>
            <a:spLocks noGrp="1"/>
          </p:cNvSpPr>
          <p:nvPr>
            <p:ph type="title"/>
          </p:nvPr>
        </p:nvSpPr>
        <p:spPr>
          <a:xfrm>
            <a:off x="913795" y="609600"/>
            <a:ext cx="10353762" cy="970450"/>
          </a:xfrm>
        </p:spPr>
        <p:txBody>
          <a:bodyPr/>
          <a:p>
            <a:r>
              <a:rPr lang="en-US"/>
              <a:t>Click to edit Master title style</a:t>
            </a:r>
            <a:endParaRPr dirty="0" lang="en-US"/>
          </a:p>
        </p:txBody>
      </p:sp>
      <p:sp>
        <p:nvSpPr>
          <p:cNvPr id="1048710" name="Text Placeholder 2"/>
          <p:cNvSpPr>
            <a:spLocks noGrp="1"/>
          </p:cNvSpPr>
          <p:nvPr>
            <p:ph type="body" idx="1"/>
          </p:nvPr>
        </p:nvSpPr>
        <p:spPr>
          <a:xfrm>
            <a:off x="1046013" y="1855153"/>
            <a:ext cx="4764764" cy="692494"/>
          </a:xfrm>
        </p:spPr>
        <p:txBody>
          <a:bodyPr anchor="b">
            <a:noAutofit/>
          </a:bodyPr>
          <a:lstStyle>
            <a:lvl1pPr algn="ctr" indent="0" marL="0">
              <a:buNone/>
              <a:defRPr b="0"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11"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12" name="Text Placeholder 4"/>
          <p:cNvSpPr>
            <a:spLocks noGrp="1"/>
          </p:cNvSpPr>
          <p:nvPr>
            <p:ph type="body" sz="quarter" idx="3"/>
          </p:nvPr>
        </p:nvSpPr>
        <p:spPr>
          <a:xfrm>
            <a:off x="6363166" y="1855152"/>
            <a:ext cx="4779582" cy="692495"/>
          </a:xfrm>
        </p:spPr>
        <p:txBody>
          <a:bodyPr anchor="b">
            <a:noAutofit/>
          </a:bodyPr>
          <a:lstStyle>
            <a:lvl1pPr algn="ctr" indent="0" marL="0">
              <a:buNone/>
              <a:defRPr b="0"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13"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14" name="Date Placeholder 6"/>
          <p:cNvSpPr>
            <a:spLocks noGrp="1"/>
          </p:cNvSpPr>
          <p:nvPr>
            <p:ph type="dt" sz="half" idx="10"/>
          </p:nvPr>
        </p:nvSpPr>
        <p:spPr/>
        <p:txBody>
          <a:bodyPr/>
          <a:p>
            <a:fld id="{49343D99-809A-49C0-96E5-4250D0B498EE}" type="datetime1">
              <a:rPr lang="en-US" smtClean="0"/>
              <a:t>1/30/2023</a:t>
            </a:fld>
            <a:endParaRPr dirty="0" lang="en-US"/>
          </a:p>
        </p:txBody>
      </p:sp>
      <p:sp>
        <p:nvSpPr>
          <p:cNvPr id="1048715" name="Footer Placeholder 7"/>
          <p:cNvSpPr>
            <a:spLocks noGrp="1"/>
          </p:cNvSpPr>
          <p:nvPr>
            <p:ph type="ftr" sz="quarter" idx="11"/>
          </p:nvPr>
        </p:nvSpPr>
        <p:spPr/>
        <p:txBody>
          <a:bodyPr/>
          <a:p>
            <a:endParaRPr dirty="0" lang="en-US"/>
          </a:p>
        </p:txBody>
      </p:sp>
      <p:sp>
        <p:nvSpPr>
          <p:cNvPr id="1048716" name="Slide Number Placeholder 8"/>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39" name=""/>
        <p:cNvGrpSpPr/>
        <p:nvPr/>
      </p:nvGrpSpPr>
      <p:grpSpPr>
        <a:xfrm>
          <a:off x="0" y="0"/>
          <a:ext cx="0" cy="0"/>
          <a:chOff x="0" y="0"/>
          <a:chExt cx="0" cy="0"/>
        </a:xfrm>
      </p:grpSpPr>
      <p:sp>
        <p:nvSpPr>
          <p:cNvPr id="1048589" name="Title 1"/>
          <p:cNvSpPr>
            <a:spLocks noGrp="1"/>
          </p:cNvSpPr>
          <p:nvPr>
            <p:ph type="title"/>
          </p:nvPr>
        </p:nvSpPr>
        <p:spPr/>
        <p:txBody>
          <a:bodyPr/>
          <a:p>
            <a:r>
              <a:rPr lang="en-US"/>
              <a:t>Click to edit Master title style</a:t>
            </a:r>
            <a:endParaRPr dirty="0" lang="en-US"/>
          </a:p>
        </p:txBody>
      </p:sp>
      <p:sp>
        <p:nvSpPr>
          <p:cNvPr id="1048590" name="Date Placeholder 2"/>
          <p:cNvSpPr>
            <a:spLocks noGrp="1"/>
          </p:cNvSpPr>
          <p:nvPr>
            <p:ph type="dt" sz="half" idx="10"/>
          </p:nvPr>
        </p:nvSpPr>
        <p:spPr/>
        <p:txBody>
          <a:bodyPr/>
          <a:p>
            <a:fld id="{A143DE9B-B678-4EFB-BB7D-A4370204A0B0}" type="datetime1">
              <a:rPr lang="en-US" smtClean="0"/>
              <a:t>1/30/2023</a:t>
            </a:fld>
            <a:endParaRPr dirty="0" lang="en-US"/>
          </a:p>
        </p:txBody>
      </p:sp>
      <p:sp>
        <p:nvSpPr>
          <p:cNvPr id="1048591" name="Footer Placeholder 3"/>
          <p:cNvSpPr>
            <a:spLocks noGrp="1"/>
          </p:cNvSpPr>
          <p:nvPr>
            <p:ph type="ftr" sz="quarter" idx="11"/>
          </p:nvPr>
        </p:nvSpPr>
        <p:spPr/>
        <p:txBody>
          <a:bodyPr/>
          <a:p>
            <a:endParaRPr dirty="0" lang="en-US"/>
          </a:p>
        </p:txBody>
      </p:sp>
      <p:sp>
        <p:nvSpPr>
          <p:cNvPr id="1048592" name="Slide Number Placeholder 4"/>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67" name=""/>
        <p:cNvGrpSpPr/>
        <p:nvPr/>
      </p:nvGrpSpPr>
      <p:grpSpPr>
        <a:xfrm>
          <a:off x="0" y="0"/>
          <a:ext cx="0" cy="0"/>
          <a:chOff x="0" y="0"/>
          <a:chExt cx="0" cy="0"/>
        </a:xfrm>
      </p:grpSpPr>
      <p:sp>
        <p:nvSpPr>
          <p:cNvPr id="1048717" name="Date Placeholder 1"/>
          <p:cNvSpPr>
            <a:spLocks noGrp="1"/>
          </p:cNvSpPr>
          <p:nvPr>
            <p:ph type="dt" sz="half" idx="10"/>
          </p:nvPr>
        </p:nvSpPr>
        <p:spPr/>
        <p:txBody>
          <a:bodyPr/>
          <a:p>
            <a:fld id="{E68812DA-F765-4142-A6A3-A8ED7235E082}" type="datetime1">
              <a:rPr lang="en-US" smtClean="0"/>
              <a:t>1/30/2023</a:t>
            </a:fld>
            <a:endParaRPr dirty="0" lang="en-US"/>
          </a:p>
        </p:txBody>
      </p:sp>
      <p:sp>
        <p:nvSpPr>
          <p:cNvPr id="1048718" name="Footer Placeholder 2"/>
          <p:cNvSpPr>
            <a:spLocks noGrp="1"/>
          </p:cNvSpPr>
          <p:nvPr>
            <p:ph type="ftr" sz="quarter" idx="11"/>
          </p:nvPr>
        </p:nvSpPr>
        <p:spPr/>
        <p:txBody>
          <a:bodyPr/>
          <a:p>
            <a:endParaRPr dirty="0" lang="en-US"/>
          </a:p>
        </p:txBody>
      </p:sp>
      <p:sp>
        <p:nvSpPr>
          <p:cNvPr id="1048719" name="Slide Number Placeholder 3"/>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57" name=""/>
        <p:cNvGrpSpPr/>
        <p:nvPr/>
      </p:nvGrpSpPr>
      <p:grpSpPr>
        <a:xfrm>
          <a:off x="0" y="0"/>
          <a:ext cx="0" cy="0"/>
          <a:chOff x="0" y="0"/>
          <a:chExt cx="0" cy="0"/>
        </a:xfrm>
      </p:grpSpPr>
      <p:sp>
        <p:nvSpPr>
          <p:cNvPr id="1048665" name="Title 1"/>
          <p:cNvSpPr>
            <a:spLocks noGrp="1"/>
          </p:cNvSpPr>
          <p:nvPr>
            <p:ph type="title"/>
          </p:nvPr>
        </p:nvSpPr>
        <p:spPr>
          <a:xfrm>
            <a:off x="913795" y="609600"/>
            <a:ext cx="3706889" cy="1821918"/>
          </a:xfrm>
        </p:spPr>
        <p:txBody>
          <a:bodyPr anchor="b">
            <a:normAutofit/>
          </a:bodyPr>
          <a:lstStyle>
            <a:lvl1pPr algn="ctr">
              <a:defRPr b="0" sz="2800"/>
            </a:lvl1pPr>
          </a:lstStyle>
          <a:p>
            <a:r>
              <a:rPr lang="en-US"/>
              <a:t>Click to edit Master title style</a:t>
            </a:r>
            <a:endParaRPr dirty="0" lang="en-US"/>
          </a:p>
        </p:txBody>
      </p:sp>
      <p:sp>
        <p:nvSpPr>
          <p:cNvPr id="1048666" name="Content Placeholder 2"/>
          <p:cNvSpPr>
            <a:spLocks noGrp="1"/>
          </p:cNvSpPr>
          <p:nvPr>
            <p:ph idx="1"/>
          </p:nvPr>
        </p:nvSpPr>
        <p:spPr>
          <a:xfrm>
            <a:off x="4855633" y="609600"/>
            <a:ext cx="6411924" cy="5080001"/>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67" name="Text Placeholder 3"/>
          <p:cNvSpPr>
            <a:spLocks noGrp="1"/>
          </p:cNvSpPr>
          <p:nvPr>
            <p:ph type="body" sz="half" idx="2"/>
          </p:nvPr>
        </p:nvSpPr>
        <p:spPr>
          <a:xfrm>
            <a:off x="913795" y="2673351"/>
            <a:ext cx="3706889" cy="3016250"/>
          </a:xfrm>
        </p:spPr>
        <p:txBody>
          <a:bodyPr anchor="t">
            <a:normAutofit/>
          </a:bodyPr>
          <a:lstStyle>
            <a:lvl1pPr algn="ctr" indent="0" marL="0">
              <a:buNone/>
              <a:defRPr sz="16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68" name="Date Placeholder 4"/>
          <p:cNvSpPr>
            <a:spLocks noGrp="1"/>
          </p:cNvSpPr>
          <p:nvPr>
            <p:ph type="dt" sz="half" idx="10"/>
          </p:nvPr>
        </p:nvSpPr>
        <p:spPr/>
        <p:txBody>
          <a:bodyPr/>
          <a:p>
            <a:fld id="{3E0277FD-7DE6-41D4-930D-AC99F5AFE54E}" type="datetime1">
              <a:rPr lang="en-US" smtClean="0"/>
              <a:t>1/30/2023</a:t>
            </a:fld>
            <a:endParaRPr dirty="0" lang="en-US"/>
          </a:p>
        </p:txBody>
      </p:sp>
      <p:sp>
        <p:nvSpPr>
          <p:cNvPr id="1048669" name="Footer Placeholder 5"/>
          <p:cNvSpPr>
            <a:spLocks noGrp="1"/>
          </p:cNvSpPr>
          <p:nvPr>
            <p:ph type="ftr" sz="quarter" idx="11"/>
          </p:nvPr>
        </p:nvSpPr>
        <p:spPr/>
        <p:txBody>
          <a:bodyPr/>
          <a:p>
            <a:endParaRPr dirty="0" lang="en-US"/>
          </a:p>
        </p:txBody>
      </p:sp>
      <p:sp>
        <p:nvSpPr>
          <p:cNvPr id="1048670" name="Slide Number Placeholder 6"/>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64" name=""/>
        <p:cNvGrpSpPr/>
        <p:nvPr/>
      </p:nvGrpSpPr>
      <p:grpSpPr>
        <a:xfrm>
          <a:off x="0" y="0"/>
          <a:ext cx="0" cy="0"/>
          <a:chOff x="0" y="0"/>
          <a:chExt cx="0" cy="0"/>
        </a:xfrm>
      </p:grpSpPr>
      <p:pic>
        <p:nvPicPr>
          <p:cNvPr id="2097169" name="Picture 21" descr="Slate-V2-HD-vertPhotoInset.png"/>
          <p:cNvPicPr>
            <a:picLocks noChangeAspect="1"/>
          </p:cNvPicPr>
          <p:nvPr/>
        </p:nvPicPr>
        <p:blipFill>
          <a:blip xmlns:r="http://schemas.openxmlformats.org/officeDocument/2006/relationships" r:embed="rId1"/>
          <a:stretch>
            <a:fillRect/>
          </a:stretch>
        </p:blipFill>
        <p:spPr>
          <a:xfrm>
            <a:off x="7293665" y="609600"/>
            <a:ext cx="3584166" cy="5204832"/>
          </a:xfrm>
          <a:prstGeom prst="rect"/>
        </p:spPr>
      </p:pic>
      <p:sp>
        <p:nvSpPr>
          <p:cNvPr id="1048690" name="Title 1"/>
          <p:cNvSpPr>
            <a:spLocks noGrp="1"/>
          </p:cNvSpPr>
          <p:nvPr>
            <p:ph type="title"/>
          </p:nvPr>
        </p:nvSpPr>
        <p:spPr>
          <a:xfrm>
            <a:off x="913795" y="763701"/>
            <a:ext cx="5707899" cy="1675559"/>
          </a:xfrm>
        </p:spPr>
        <p:txBody>
          <a:bodyPr anchor="b">
            <a:noAutofit/>
          </a:bodyPr>
          <a:lstStyle>
            <a:lvl1pPr algn="ctr">
              <a:defRPr b="0" sz="3200"/>
            </a:lvl1pPr>
          </a:lstStyle>
          <a:p>
            <a:r>
              <a:rPr lang="en-US"/>
              <a:t>Click to edit Master title style</a:t>
            </a:r>
            <a:endParaRPr dirty="0" lang="en-US"/>
          </a:p>
        </p:txBody>
      </p:sp>
      <p:sp>
        <p:nvSpPr>
          <p:cNvPr id="1048691" name="Picture Placeholder 2"/>
          <p:cNvSpPr>
            <a:spLocks noChangeAspect="1" noGrp="1"/>
          </p:cNvSpPr>
          <p:nvPr>
            <p:ph type="pic" idx="1"/>
          </p:nvPr>
        </p:nvSpPr>
        <p:spPr>
          <a:xfrm>
            <a:off x="7442551" y="763702"/>
            <a:ext cx="3275751" cy="4912822"/>
          </a:xfrm>
          <a:effectLst>
            <a:outerShdw blurRad="38100" dir="4440000" dist="25400">
              <a:srgbClr val="000000">
                <a:alpha val="36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692" name="Text Placeholder 3"/>
          <p:cNvSpPr>
            <a:spLocks noGrp="1"/>
          </p:cNvSpPr>
          <p:nvPr>
            <p:ph type="body" sz="half" idx="2"/>
          </p:nvPr>
        </p:nvSpPr>
        <p:spPr>
          <a:xfrm>
            <a:off x="1473698" y="2679699"/>
            <a:ext cx="4588094" cy="3135695"/>
          </a:xfrm>
        </p:spPr>
        <p:txBody>
          <a:bodyPr anchor="t">
            <a:normAutofit/>
          </a:bodyPr>
          <a:lstStyle>
            <a:lvl1pPr algn="ctr" indent="0" marL="0">
              <a:buNone/>
              <a:defRPr sz="16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93" name="Date Placeholder 4"/>
          <p:cNvSpPr>
            <a:spLocks noGrp="1"/>
          </p:cNvSpPr>
          <p:nvPr>
            <p:ph type="dt" sz="half" idx="10"/>
          </p:nvPr>
        </p:nvSpPr>
        <p:spPr/>
        <p:txBody>
          <a:bodyPr/>
          <a:p>
            <a:fld id="{9EA15526-7079-4B7B-987C-1B5FAE11A0FF}" type="datetime1">
              <a:rPr lang="en-US" smtClean="0"/>
              <a:t>1/30/2023</a:t>
            </a:fld>
            <a:endParaRPr dirty="0" lang="en-US"/>
          </a:p>
        </p:txBody>
      </p:sp>
      <p:sp>
        <p:nvSpPr>
          <p:cNvPr id="1048694" name="Footer Placeholder 5"/>
          <p:cNvSpPr>
            <a:spLocks noGrp="1"/>
          </p:cNvSpPr>
          <p:nvPr>
            <p:ph type="ftr" sz="quarter" idx="11"/>
          </p:nvPr>
        </p:nvSpPr>
        <p:spPr/>
        <p:txBody>
          <a:bodyPr/>
          <a:p>
            <a:pPr algn="l"/>
            <a:endParaRPr dirty="0" lang="en-US"/>
          </a:p>
        </p:txBody>
      </p:sp>
      <p:sp>
        <p:nvSpPr>
          <p:cNvPr id="1048695" name="Slide Number Placeholder 6"/>
          <p:cNvSpPr>
            <a:spLocks noGrp="1"/>
          </p:cNvSpPr>
          <p:nvPr>
            <p:ph type="sldNum" sz="quarter" idx="12"/>
          </p:nvPr>
        </p:nvSpPr>
        <p:spPr/>
        <p:txBody>
          <a:bodyPr/>
          <a:p>
            <a:fld id="{3A98EE3D-8CD1-4C3F-BD1C-C98C9596463C}" type="slidenum">
              <a:rPr lang="en-US" smtClean="0"/>
              <a:t>‹#›</a:t>
            </a:fld>
            <a:endParaRPr dirty="0"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1" name=""/>
        <p:cNvGrpSpPr/>
        <p:nvPr/>
      </p:nvGrpSpPr>
      <p:grpSpPr>
        <a:xfrm>
          <a:off x="0" y="0"/>
          <a:ext cx="0" cy="0"/>
          <a:chOff x="0" y="0"/>
          <a:chExt cx="0" cy="0"/>
        </a:xfrm>
      </p:grpSpPr>
      <p:sp>
        <p:nvSpPr>
          <p:cNvPr id="1048576" name="Title Placeholder 1"/>
          <p:cNvSpPr>
            <a:spLocks noGrp="1"/>
          </p:cNvSpPr>
          <p:nvPr>
            <p:ph type="title"/>
          </p:nvPr>
        </p:nvSpPr>
        <p:spPr>
          <a:xfrm>
            <a:off x="913795" y="609600"/>
            <a:ext cx="10353762" cy="1257300"/>
          </a:xfrm>
          <a:prstGeom prst="rect"/>
          <a:effectLst>
            <a:outerShdw blurRad="25400" dir="17880000">
              <a:srgbClr val="000000">
                <a:alpha val="46000"/>
              </a:srgbClr>
            </a:outerShdw>
          </a:effectLst>
        </p:spPr>
        <p:txBody>
          <a:bodyPr anchor="ctr" bIns="45720" lIns="91440" rIns="91440" rtlCol="0" tIns="45720" vert="horz">
            <a:normAutofit/>
          </a:bodyPr>
          <a:p>
            <a:r>
              <a:rPr lang="en-US"/>
              <a:t>Click to edit Master title style</a:t>
            </a:r>
            <a:endParaRPr dirty="0" lang="en-US"/>
          </a:p>
        </p:txBody>
      </p:sp>
      <p:sp>
        <p:nvSpPr>
          <p:cNvPr id="1048577" name="Text Placeholder 2"/>
          <p:cNvSpPr>
            <a:spLocks noGrp="1"/>
          </p:cNvSpPr>
          <p:nvPr>
            <p:ph type="body" idx="1"/>
          </p:nvPr>
        </p:nvSpPr>
        <p:spPr>
          <a:xfrm>
            <a:off x="913795" y="2076450"/>
            <a:ext cx="10353762" cy="3714749"/>
          </a:xfrm>
          <a:prstGeom prst="rect"/>
          <a:effectLst>
            <a:outerShdw blurRad="25400" dir="17880000">
              <a:srgbClr val="000000">
                <a:alpha val="46000"/>
              </a:srgbClr>
            </a:outerShdw>
          </a:effectLst>
        </p:spPr>
        <p:txBody>
          <a:bodyPr anchor="t"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578" name="Date Placeholder 3"/>
          <p:cNvSpPr>
            <a:spLocks noGrp="1"/>
          </p:cNvSpPr>
          <p:nvPr>
            <p:ph type="dt" sz="half" idx="2"/>
          </p:nvPr>
        </p:nvSpPr>
        <p:spPr>
          <a:xfrm>
            <a:off x="7678736" y="6000749"/>
            <a:ext cx="2743200" cy="365125"/>
          </a:xfrm>
          <a:prstGeom prst="rect"/>
        </p:spPr>
        <p:txBody>
          <a:bodyPr anchor="ctr" bIns="45720" lIns="91440" rIns="91440" rtlCol="0" tIns="45720" vert="horz"/>
          <a:lstStyle>
            <a:lvl1pPr algn="r">
              <a:defRPr sz="1100">
                <a:solidFill>
                  <a:schemeClr val="tx1">
                    <a:lumMod val="95000"/>
                  </a:schemeClr>
                </a:solidFill>
                <a:effectLst>
                  <a:outerShdw algn="tl" blurRad="50800" dir="2700000" dist="38100" rotWithShape="0">
                    <a:schemeClr val="bg1">
                      <a:alpha val="43000"/>
                    </a:schemeClr>
                  </a:outerShdw>
                </a:effectLst>
              </a:defRPr>
            </a:lvl1pPr>
          </a:lstStyle>
          <a:p>
            <a:fld id="{073ED0CC-082F-4160-86E5-0D6041F12778}" type="datetime1">
              <a:rPr lang="en-US" smtClean="0"/>
              <a:t>1/30/2023</a:t>
            </a:fld>
            <a:endParaRPr dirty="0" lang="en-US"/>
          </a:p>
        </p:txBody>
      </p:sp>
      <p:sp>
        <p:nvSpPr>
          <p:cNvPr id="1048579" name="Footer Placeholder 4"/>
          <p:cNvSpPr>
            <a:spLocks noGrp="1"/>
          </p:cNvSpPr>
          <p:nvPr>
            <p:ph type="ftr" sz="quarter" idx="3"/>
          </p:nvPr>
        </p:nvSpPr>
        <p:spPr>
          <a:xfrm>
            <a:off x="913795" y="6000749"/>
            <a:ext cx="6672865" cy="365125"/>
          </a:xfrm>
          <a:prstGeom prst="rect"/>
        </p:spPr>
        <p:txBody>
          <a:bodyPr anchor="ctr" bIns="45720" lIns="91440" rIns="91440" rtlCol="0" tIns="45720" vert="horz"/>
          <a:lstStyle>
            <a:lvl1pPr algn="l">
              <a:defRPr sz="1100">
                <a:solidFill>
                  <a:schemeClr val="tx1">
                    <a:lumMod val="95000"/>
                  </a:schemeClr>
                </a:solidFill>
                <a:effectLst>
                  <a:outerShdw algn="tl" blurRad="50800" dir="2700000" dist="38100" rotWithShape="0">
                    <a:schemeClr val="bg1">
                      <a:alpha val="43000"/>
                    </a:schemeClr>
                  </a:outerShdw>
                </a:effectLst>
              </a:defRPr>
            </a:lvl1pPr>
          </a:lstStyle>
          <a:p>
            <a:endParaRPr dirty="0" lang="en-US"/>
          </a:p>
        </p:txBody>
      </p:sp>
      <p:sp>
        <p:nvSpPr>
          <p:cNvPr id="1048580" name="Slide Number Placeholder 5"/>
          <p:cNvSpPr>
            <a:spLocks noGrp="1"/>
          </p:cNvSpPr>
          <p:nvPr>
            <p:ph type="sldNum" sz="quarter" idx="4"/>
          </p:nvPr>
        </p:nvSpPr>
        <p:spPr>
          <a:xfrm>
            <a:off x="10514011" y="6000749"/>
            <a:ext cx="753545" cy="365125"/>
          </a:xfrm>
          <a:prstGeom prst="rect"/>
        </p:spPr>
        <p:txBody>
          <a:bodyPr anchor="ctr" bIns="45720" lIns="91440" rIns="91440" rtlCol="0" tIns="45720" vert="horz"/>
          <a:lstStyle>
            <a:lvl1pPr algn="r">
              <a:defRPr sz="1100">
                <a:solidFill>
                  <a:schemeClr val="tx1">
                    <a:lumMod val="95000"/>
                  </a:schemeClr>
                </a:solidFill>
                <a:effectLst>
                  <a:outerShdw algn="tl" blurRad="50800" dir="2700000" dist="38100" rotWithShape="0">
                    <a:schemeClr val="bg1">
                      <a:alpha val="43000"/>
                    </a:schemeClr>
                  </a:outerShdw>
                </a:effectLst>
              </a:defRPr>
            </a:lvl1pPr>
          </a:lstStyle>
          <a:p>
            <a:fld id="{3A98EE3D-8CD1-4C3F-BD1C-C98C9596463C}" type="slidenum">
              <a:rPr lang="en-US" smtClean="0"/>
              <a:t>‹#›</a:t>
            </a:fld>
            <a:endParaRPr dirty="0" lang="en-US"/>
          </a:p>
        </p:txBody>
      </p:sp>
    </p:spTree>
  </p:cSld>
  <p:clrMap accent1="accent1" accent2="accent2" accent3="accent3" accent4="accent4" accent5="accent5" accent6="accent6" bg1="dk1" bg2="dk2" tx1="lt1" tx2="lt2"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hf dt="0" ftr="0" hdr="0" sldNum="0"/>
  <p:txStyles>
    <p:titleStyle>
      <a:lvl1pPr algn="ctr" defTabSz="457200" eaLnBrk="1" hangingPunct="1" latinLnBrk="0" rtl="0">
        <a:lnSpc>
          <a:spcPct val="90000"/>
        </a:lnSpc>
        <a:spcBef>
          <a:spcPct val="0"/>
        </a:spcBef>
        <a:buNone/>
        <a:defRPr sz="4600" kern="1200">
          <a:ln>
            <a:solidFill>
              <a:schemeClr val="bg1">
                <a:lumMod val="75000"/>
                <a:lumOff val="25000"/>
                <a:alpha val="10000"/>
              </a:schemeClr>
            </a:solidFill>
          </a:ln>
          <a:solidFill>
            <a:schemeClr val="tx2"/>
          </a:solidFill>
          <a:effectLst>
            <a:outerShdw algn="tl" blurRad="9525" dir="14640000" dist="25400"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algn="l" defTabSz="457200" eaLnBrk="1" hangingPunct="1" indent="-306000" latinLnBrk="0" marL="342900" rtl="0">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algn="tl" blurRad="9525" dir="14640000" dist="25400" rotWithShape="0">
              <a:schemeClr val="bg1">
                <a:alpha val="30000"/>
              </a:schemeClr>
            </a:outerShdw>
          </a:effectLst>
          <a:latin typeface="+mn-lt"/>
          <a:ea typeface="+mn-ea"/>
          <a:cs typeface="+mn-cs"/>
        </a:defRPr>
      </a:lvl1pPr>
      <a:lvl2pPr algn="l" defTabSz="457200" eaLnBrk="1" hangingPunct="1" indent="-270000" latinLnBrk="0" marL="720000" rtl="0">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algn="tl" blurRad="9525" dir="14640000" dist="25400" rotWithShape="0">
              <a:schemeClr val="bg1">
                <a:alpha val="30000"/>
              </a:schemeClr>
            </a:outerShdw>
          </a:effectLst>
          <a:latin typeface="+mn-lt"/>
          <a:ea typeface="+mn-ea"/>
          <a:cs typeface="+mn-cs"/>
        </a:defRPr>
      </a:lvl2pPr>
      <a:lvl3pPr algn="l" defTabSz="457200" eaLnBrk="1" hangingPunct="1" indent="-216000" latinLnBrk="0" marL="1026000" rtl="0">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algn="tl" blurRad="9525" dir="14640000" dist="25400" rotWithShape="0">
              <a:schemeClr val="bg1">
                <a:alpha val="30000"/>
              </a:schemeClr>
            </a:outerShdw>
          </a:effectLst>
          <a:latin typeface="+mn-lt"/>
          <a:ea typeface="+mn-ea"/>
          <a:cs typeface="+mn-cs"/>
        </a:defRPr>
      </a:lvl3pPr>
      <a:lvl4pPr algn="l" defTabSz="457200" eaLnBrk="1" hangingPunct="1" indent="-216000" latinLnBrk="0" marL="1386000" rtl="0">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algn="tl" blurRad="9525" dir="14640000" dist="25400" rotWithShape="0">
              <a:schemeClr val="bg1">
                <a:alpha val="30000"/>
              </a:schemeClr>
            </a:outerShdw>
          </a:effectLst>
          <a:latin typeface="+mn-lt"/>
          <a:ea typeface="+mn-ea"/>
          <a:cs typeface="+mn-cs"/>
        </a:defRPr>
      </a:lvl4pPr>
      <a:lvl5pPr algn="l" defTabSz="457200" eaLnBrk="1" hangingPunct="1" indent="-216000" latinLnBrk="0" marL="1674000" rtl="0">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algn="tl" blurRad="9525" dir="14640000" dist="25400" rotWithShape="0">
              <a:schemeClr val="bg1">
                <a:alpha val="30000"/>
              </a:schemeClr>
            </a:outerShdw>
          </a:effectLst>
          <a:latin typeface="+mn-lt"/>
          <a:ea typeface="+mn-ea"/>
          <a:cs typeface="+mn-cs"/>
        </a:defRPr>
      </a:lvl5pPr>
      <a:lvl6pPr algn="l" defTabSz="457200" eaLnBrk="1" hangingPunct="1" indent="-228600" latinLnBrk="0" marL="2014600" rtl="0">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algn="tl" blurRad="9525" dir="14640000" dist="25400" rotWithShape="0">
              <a:schemeClr val="bg1">
                <a:alpha val="30000"/>
              </a:schemeClr>
            </a:outerShdw>
          </a:effectLst>
          <a:latin typeface="+mn-lt"/>
          <a:ea typeface="+mn-ea"/>
          <a:cs typeface="+mn-cs"/>
        </a:defRPr>
      </a:lvl6pPr>
      <a:lvl7pPr algn="l" defTabSz="457200" eaLnBrk="1" hangingPunct="1" indent="-228600" latinLnBrk="0" marL="2401800" rtl="0">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algn="tl" blurRad="9525" dir="14640000" dist="25400" rotWithShape="0">
              <a:schemeClr val="bg1">
                <a:alpha val="30000"/>
              </a:schemeClr>
            </a:outerShdw>
          </a:effectLst>
          <a:latin typeface="+mn-lt"/>
          <a:ea typeface="+mn-ea"/>
          <a:cs typeface="+mn-cs"/>
        </a:defRPr>
      </a:lvl7pPr>
      <a:lvl8pPr algn="l" defTabSz="457200" eaLnBrk="1" hangingPunct="1" indent="-228600" latinLnBrk="0" marL="2789000" rtl="0">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algn="tl" blurRad="9525" dir="14640000" dist="25400" rotWithShape="0">
              <a:schemeClr val="bg1">
                <a:alpha val="30000"/>
              </a:schemeClr>
            </a:outerShdw>
          </a:effectLst>
          <a:latin typeface="+mn-lt"/>
          <a:ea typeface="+mn-ea"/>
          <a:cs typeface="+mn-cs"/>
        </a:defRPr>
      </a:lvl8pPr>
      <a:lvl9pPr algn="l" defTabSz="457200" eaLnBrk="1" hangingPunct="1" indent="-228600" latinLnBrk="0" marL="3106200" rtl="0">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algn="tl" blurRad="9525" dir="14640000" dist="25400" rotWithShape="0">
              <a:schemeClr val="bg1">
                <a:alpha val="30000"/>
              </a:schemeClr>
            </a:outerShdw>
          </a:effectLst>
          <a:latin typeface="+mn-lt"/>
          <a:ea typeface="+mn-ea"/>
          <a:cs typeface="+mn-cs"/>
        </a:defRPr>
      </a:lvl9pPr>
    </p:bodyStyle>
    <p:other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jpeg"/><Relationship Id="rId3"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image" Target="../media/image14.png"/><Relationship Id="rId3"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image" Target="../media/image15.jpeg"/><Relationship Id="rId3"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image" Target="../media/image16.jpeg"/><Relationship Id="rId3"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image" Target="../media/image17.jpeg"/><Relationship Id="rId3"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image" Target="../media/image18.jpeg"/><Relationship Id="rId3"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xmlns:r="http://schemas.openxmlformats.org/officeDocument/2006/relationships" r:embed="rId1">
            <a:duotone>
              <a:schemeClr val="bg1">
                <a:shade val="80000"/>
                <a:lumMod val="80000"/>
              </a:schemeClr>
              <a:schemeClr val="bg1">
                <a:tint val="98000"/>
              </a:schemeClr>
            </a:duotone>
          </a:blip>
          <a:stretch>
            <a:fillRect/>
          </a:stretch>
        </a:blipFill>
        <a:effectLst/>
      </p:bgPr>
    </p:bg>
    <p:spTree>
      <p:nvGrpSpPr>
        <p:cNvPr id="28" name=""/>
        <p:cNvGrpSpPr/>
        <p:nvPr/>
      </p:nvGrpSpPr>
      <p:grpSpPr>
        <a:xfrm>
          <a:off x="0" y="0"/>
          <a:ext cx="0" cy="0"/>
          <a:chOff x="0" y="0"/>
          <a:chExt cx="0" cy="0"/>
        </a:xfrm>
      </p:grpSpPr>
      <p:pic>
        <p:nvPicPr>
          <p:cNvPr id="2097152" name="Picture 5" descr="A picture containing large, sitting, white, numbers"/>
          <p:cNvPicPr>
            <a:picLocks noChangeAspect="1"/>
          </p:cNvPicPr>
          <p:nvPr/>
        </p:nvPicPr>
        <p:blipFill rotWithShape="1">
          <a:blip xmlns:r="http://schemas.openxmlformats.org/officeDocument/2006/relationships" r:embed="rId2"/>
          <a:srcRect/>
          <a:stretch>
            <a:fillRect/>
          </a:stretch>
        </p:blipFill>
        <p:spPr>
          <a:xfrm>
            <a:off x="0" y="24688"/>
            <a:ext cx="12191356" cy="6858000"/>
          </a:xfrm>
          <a:prstGeom prst="rect"/>
        </p:spPr>
      </p:pic>
      <p:sp useBgFill="1">
        <p:nvSpPr>
          <p:cNvPr id="1048586" name="Freeform 5"/>
          <p:cNvSpPr>
            <a:spLocks noChangeAspect="1" noMove="1" noResize="1" noRot="1" noGrp="1" noAdjustHandles="1" noEditPoints="1" noChangeArrowheads="1" noChangeShapeType="1" noTextEdit="1"/>
          </p:cNvSpPr>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algn="tl" blurRad="50800" dir="5400000" dist="38100" rotWithShape="0">
              <a:srgbClr val="000000">
                <a:alpha val="43000"/>
              </a:srgbClr>
            </a:outerShdw>
          </a:effectLst>
        </p:spPr>
        <p:txBody>
          <a:bodyPr anchor="t" anchorCtr="0" bIns="45720" compatLnSpc="1" lIns="91440" numCol="1" rIns="91440" tIns="45720" vert="horz" wrap="square">
            <a:prstTxWarp prst="textNoShape"/>
          </a:bodyPr>
          <a:p>
            <a:pPr algn="l" defTabSz="914400" eaLnBrk="1" fontAlgn="auto" hangingPunct="1" indent="0" latinLnBrk="0" lvl="0" marL="0" marR="0" rtl="0">
              <a:lnSpc>
                <a:spcPct val="100000"/>
              </a:lnSpc>
              <a:spcBef>
                <a:spcPts val="0"/>
              </a:spcBef>
              <a:spcAft>
                <a:spcPts val="0"/>
              </a:spcAft>
              <a:buClrTx/>
              <a:buSzTx/>
              <a:buFontTx/>
              <a:buNone/>
            </a:pPr>
            <a:endParaRPr baseline="0" b="0" cap="none" dirty="0" sz="1800" i="0" kern="1200" kumimoji="0" lang="en-US" noProof="0" normalizeH="0" spc="0" strike="noStrike" u="none">
              <a:ln>
                <a:noFill/>
              </a:ln>
              <a:solidFill>
                <a:prstClr val="white"/>
              </a:solidFill>
              <a:effectLst/>
              <a:uLnTx/>
              <a:uFillTx/>
              <a:latin typeface="Arial Nova"/>
              <a:ea typeface="+mn-ea"/>
              <a:cs typeface="+mn-cs"/>
            </a:endParaRPr>
          </a:p>
        </p:txBody>
      </p:sp>
      <p:sp>
        <p:nvSpPr>
          <p:cNvPr id="1048587" name="Title 1"/>
          <p:cNvSpPr>
            <a:spLocks noGrp="1"/>
          </p:cNvSpPr>
          <p:nvPr>
            <p:ph type="ctrTitle"/>
          </p:nvPr>
        </p:nvSpPr>
        <p:spPr>
          <a:xfrm>
            <a:off x="7097307" y="769633"/>
            <a:ext cx="3485073" cy="3183611"/>
          </a:xfrm>
        </p:spPr>
        <p:txBody>
          <a:bodyPr>
            <a:normAutofit/>
          </a:bodyPr>
          <a:p>
            <a:pPr algn="l"/>
            <a:r>
              <a:rPr dirty="0" sz="4000" lang="en-US"/>
              <a:t>Mobile Recharge Testing….</a:t>
            </a:r>
            <a:br>
              <a:rPr dirty="0" sz="4000" lang="en-US"/>
            </a:br>
            <a:endParaRPr dirty="0" sz="4000" lang="en-US"/>
          </a:p>
        </p:txBody>
      </p:sp>
      <p:sp>
        <p:nvSpPr>
          <p:cNvPr id="1048588" name="TextBox 2"/>
          <p:cNvSpPr txBox="1"/>
          <p:nvPr/>
        </p:nvSpPr>
        <p:spPr>
          <a:xfrm>
            <a:off x="7304690" y="3683190"/>
            <a:ext cx="3893035" cy="1691640"/>
          </a:xfrm>
          <a:prstGeom prst="rect"/>
          <a:noFill/>
        </p:spPr>
        <p:txBody>
          <a:bodyPr rtlCol="0" wrap="square">
            <a:spAutoFit/>
          </a:bodyPr>
          <a:p>
            <a:pPr algn="r"/>
            <a:r>
              <a:rPr dirty="0" lang="en-US" err="1"/>
              <a:t>U</a:t>
            </a:r>
            <a:r>
              <a:rPr dirty="0" lang="en-US" err="1"/>
              <a:t>.</a:t>
            </a:r>
            <a:r>
              <a:rPr dirty="0" lang="en-US" err="1"/>
              <a:t>N</a:t>
            </a:r>
            <a:r>
              <a:rPr dirty="0" lang="en-US" err="1"/>
              <a:t>a</a:t>
            </a:r>
            <a:r>
              <a:rPr dirty="0" lang="en-US" err="1"/>
              <a:t>n</a:t>
            </a:r>
            <a:r>
              <a:rPr dirty="0" lang="en-US" err="1"/>
              <a:t>d</a:t>
            </a:r>
            <a:r>
              <a:rPr dirty="0" lang="en-US" err="1"/>
              <a:t>a</a:t>
            </a:r>
            <a:r>
              <a:rPr dirty="0" lang="en-US" err="1"/>
              <a:t> </a:t>
            </a:r>
            <a:r>
              <a:rPr dirty="0" lang="en-US" err="1"/>
              <a:t>k</a:t>
            </a:r>
            <a:r>
              <a:rPr dirty="0" lang="en-US" err="1"/>
              <a:t>u</a:t>
            </a:r>
            <a:r>
              <a:rPr dirty="0" lang="en-US" err="1"/>
              <a:t>m</a:t>
            </a:r>
            <a:r>
              <a:rPr dirty="0" lang="en-US" err="1"/>
              <a:t>a</a:t>
            </a:r>
            <a:r>
              <a:rPr dirty="0" lang="en-US" err="1"/>
              <a:t>r</a:t>
            </a:r>
            <a:r>
              <a:rPr dirty="0" lang="en-US" err="1"/>
              <a:t> </a:t>
            </a:r>
            <a:r>
              <a:rPr dirty="0" lang="en-US" err="1"/>
              <a:t>r</a:t>
            </a:r>
            <a:r>
              <a:rPr dirty="0" lang="en-US" err="1"/>
              <a:t>e</a:t>
            </a:r>
            <a:r>
              <a:rPr dirty="0" lang="en-US" err="1"/>
              <a:t>d</a:t>
            </a:r>
            <a:r>
              <a:rPr dirty="0" lang="en-US" err="1"/>
              <a:t>d</a:t>
            </a:r>
            <a:r>
              <a:rPr dirty="0" lang="en-US" err="1"/>
              <a:t>y</a:t>
            </a:r>
            <a:endParaRPr dirty="0" lang="en-IN"/>
          </a:p>
          <a:p>
            <a:pPr algn="r"/>
            <a:r>
              <a:rPr dirty="0" lang="en-IN"/>
              <a:t>192</a:t>
            </a:r>
            <a:r>
              <a:rPr dirty="0" lang="en-US"/>
              <a:t>1</a:t>
            </a:r>
            <a:r>
              <a:rPr dirty="0" lang="en-US"/>
              <a:t>1</a:t>
            </a:r>
            <a:r>
              <a:rPr dirty="0" lang="en-US"/>
              <a:t>1</a:t>
            </a:r>
            <a:r>
              <a:rPr dirty="0" lang="en-US"/>
              <a:t>3</a:t>
            </a:r>
            <a:r>
              <a:rPr dirty="0" lang="en-US"/>
              <a:t>3</a:t>
            </a:r>
            <a:r>
              <a:rPr dirty="0" lang="en-US"/>
              <a:t>9</a:t>
            </a:r>
            <a:endParaRPr altLang="en-US" lang="zh-CN"/>
          </a:p>
          <a:p>
            <a:pPr algn="r"/>
            <a:r>
              <a:rPr dirty="0" lang="en-IN"/>
              <a:t>CSA373</a:t>
            </a:r>
            <a:r>
              <a:rPr dirty="0" lang="en-US"/>
              <a:t>2</a:t>
            </a:r>
            <a:endParaRPr altLang="en-US" lang="zh-CN"/>
          </a:p>
          <a:p>
            <a:pPr algn="r"/>
            <a:r>
              <a:rPr dirty="0" lang="en-IN"/>
              <a:t>Software testing</a:t>
            </a:r>
          </a:p>
          <a:p>
            <a:pPr algn="r"/>
            <a:r>
              <a:rPr dirty="0" lang="en-IN"/>
              <a:t> for android applications</a:t>
            </a:r>
          </a:p>
          <a:p>
            <a:pPr algn="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9" name=""/>
        <p:cNvGrpSpPr/>
        <p:nvPr/>
      </p:nvGrpSpPr>
      <p:grpSpPr>
        <a:xfrm>
          <a:off x="0" y="0"/>
          <a:ext cx="0" cy="0"/>
          <a:chOff x="0" y="0"/>
          <a:chExt cx="0" cy="0"/>
        </a:xfrm>
      </p:grpSpPr>
      <p:sp>
        <p:nvSpPr>
          <p:cNvPr id="1048650" name="Title 1"/>
          <p:cNvSpPr>
            <a:spLocks noGrp="1"/>
          </p:cNvSpPr>
          <p:nvPr>
            <p:ph type="title"/>
          </p:nvPr>
        </p:nvSpPr>
        <p:spPr/>
        <p:txBody>
          <a:bodyPr/>
          <a:p>
            <a:r>
              <a:rPr dirty="0" lang="en-IN"/>
              <a:t>APP TOOLS</a:t>
            </a:r>
          </a:p>
        </p:txBody>
      </p:sp>
      <p:pic>
        <p:nvPicPr>
          <p:cNvPr id="2097153" name="Picture 2"/>
          <p:cNvPicPr>
            <a:picLocks noChangeAspect="1"/>
          </p:cNvPicPr>
          <p:nvPr/>
        </p:nvPicPr>
        <p:blipFill>
          <a:blip xmlns:r="http://schemas.openxmlformats.org/officeDocument/2006/relationships" r:embed="rId1"/>
          <a:stretch>
            <a:fillRect/>
          </a:stretch>
        </p:blipFill>
        <p:spPr>
          <a:xfrm>
            <a:off x="8582955" y="2137298"/>
            <a:ext cx="2613931" cy="2598645"/>
          </a:xfrm>
          <a:prstGeom prst="rect"/>
        </p:spPr>
      </p:pic>
      <p:pic>
        <p:nvPicPr>
          <p:cNvPr id="2097154" name="Picture 3"/>
          <p:cNvPicPr>
            <a:picLocks noChangeAspect="1"/>
          </p:cNvPicPr>
          <p:nvPr/>
        </p:nvPicPr>
        <p:blipFill>
          <a:blip xmlns:r="http://schemas.openxmlformats.org/officeDocument/2006/relationships" r:embed="rId2"/>
          <a:stretch>
            <a:fillRect/>
          </a:stretch>
        </p:blipFill>
        <p:spPr>
          <a:xfrm>
            <a:off x="4735712" y="2129678"/>
            <a:ext cx="2720576" cy="2598645"/>
          </a:xfrm>
          <a:prstGeom prst="rect"/>
        </p:spPr>
      </p:pic>
      <p:pic>
        <p:nvPicPr>
          <p:cNvPr id="2097155" name="Picture 4"/>
          <p:cNvPicPr>
            <a:picLocks noChangeAspect="1"/>
          </p:cNvPicPr>
          <p:nvPr/>
        </p:nvPicPr>
        <p:blipFill>
          <a:blip xmlns:r="http://schemas.openxmlformats.org/officeDocument/2006/relationships" r:embed="rId3"/>
          <a:stretch>
            <a:fillRect/>
          </a:stretch>
        </p:blipFill>
        <p:spPr>
          <a:xfrm>
            <a:off x="1111792" y="2129677"/>
            <a:ext cx="2613887" cy="2598645"/>
          </a:xfrm>
          <a:prstGeom prst="rect"/>
        </p:spPr>
      </p:pic>
      <p:sp>
        <p:nvSpPr>
          <p:cNvPr id="1048651" name="TextBox 5"/>
          <p:cNvSpPr txBox="1"/>
          <p:nvPr/>
        </p:nvSpPr>
        <p:spPr>
          <a:xfrm>
            <a:off x="8975520" y="4922276"/>
            <a:ext cx="1828800" cy="646331"/>
          </a:xfrm>
          <a:prstGeom prst="rect"/>
          <a:noFill/>
        </p:spPr>
        <p:txBody>
          <a:bodyPr rtlCol="0" wrap="square">
            <a:spAutoFit/>
          </a:bodyPr>
          <a:p>
            <a:r>
              <a:rPr dirty="0" lang="en-US"/>
              <a:t>APPIUM</a:t>
            </a:r>
          </a:p>
          <a:p>
            <a:r>
              <a:rPr dirty="0" lang="en-US"/>
              <a:t>           STUDIO</a:t>
            </a:r>
            <a:endParaRPr dirty="0" sz="1800" kern="1200" lang="en-US">
              <a:solidFill>
                <a:schemeClr val="tx1"/>
              </a:solidFill>
              <a:latin typeface="+mn-lt"/>
              <a:ea typeface="+mn-ea"/>
              <a:cs typeface="+mn-cs"/>
            </a:endParaRPr>
          </a:p>
        </p:txBody>
      </p:sp>
      <p:sp>
        <p:nvSpPr>
          <p:cNvPr id="1048652" name="TextBox 6"/>
          <p:cNvSpPr txBox="1"/>
          <p:nvPr/>
        </p:nvSpPr>
        <p:spPr>
          <a:xfrm>
            <a:off x="5176276" y="5029200"/>
            <a:ext cx="1828800" cy="369332"/>
          </a:xfrm>
          <a:prstGeom prst="rect"/>
          <a:noFill/>
        </p:spPr>
        <p:txBody>
          <a:bodyPr rtlCol="0" wrap="square">
            <a:spAutoFit/>
          </a:bodyPr>
          <a:p>
            <a:r>
              <a:rPr lang="en-IN"/>
              <a:t>IntelliJ </a:t>
            </a:r>
            <a:endParaRPr dirty="0" sz="1800" kern="1200" lang="en-US">
              <a:solidFill>
                <a:schemeClr val="tx1"/>
              </a:solidFill>
              <a:latin typeface="+mn-lt"/>
              <a:ea typeface="+mn-ea"/>
              <a:cs typeface="+mn-cs"/>
            </a:endParaRPr>
          </a:p>
        </p:txBody>
      </p:sp>
      <p:sp>
        <p:nvSpPr>
          <p:cNvPr id="1048653" name="TextBox 7"/>
          <p:cNvSpPr txBox="1"/>
          <p:nvPr/>
        </p:nvSpPr>
        <p:spPr>
          <a:xfrm rot="10800000" flipH="1" flipV="1">
            <a:off x="1417925" y="4706035"/>
            <a:ext cx="1798556" cy="646331"/>
          </a:xfrm>
          <a:prstGeom prst="rect"/>
          <a:noFill/>
        </p:spPr>
        <p:txBody>
          <a:bodyPr rtlCol="0" wrap="square">
            <a:spAutoFit/>
          </a:bodyPr>
          <a:p>
            <a:r>
              <a:rPr dirty="0" lang="en-US"/>
              <a:t>ANDROID STUDIO</a:t>
            </a:r>
            <a:endParaRPr dirty="0" sz="1800" kern="1200" lang="en-US">
              <a:solidFill>
                <a:schemeClr val="tx1"/>
              </a:solidFill>
              <a:latin typeface="+mn-lt"/>
              <a:ea typeface="+mn-ea"/>
              <a:cs typeface="+mn-c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sp>
        <p:nvSpPr>
          <p:cNvPr id="1048654" name="Title 1"/>
          <p:cNvSpPr>
            <a:spLocks noGrp="1"/>
          </p:cNvSpPr>
          <p:nvPr>
            <p:ph type="title"/>
          </p:nvPr>
        </p:nvSpPr>
        <p:spPr/>
        <p:txBody>
          <a:bodyPr/>
          <a:p>
            <a:r>
              <a:rPr dirty="0" lang="en-IN"/>
              <a:t>APPIUM SERVER</a:t>
            </a:r>
          </a:p>
        </p:txBody>
      </p:sp>
      <p:pic>
        <p:nvPicPr>
          <p:cNvPr id="2097156" name="Content Placeholder 8"/>
          <p:cNvPicPr>
            <a:picLocks noChangeAspect="1" noGrp="1"/>
          </p:cNvPicPr>
          <p:nvPr/>
        </p:nvPicPr>
        <p:blipFill>
          <a:blip xmlns:r="http://schemas.openxmlformats.org/officeDocument/2006/relationships" r:embed="rId1"/>
          <a:stretch>
            <a:fillRect/>
          </a:stretch>
        </p:blipFill>
        <p:spPr>
          <a:xfrm>
            <a:off x="1042219" y="2226668"/>
            <a:ext cx="4621162" cy="3050484"/>
          </a:xfrm>
          <a:prstGeom prst="rect"/>
        </p:spPr>
      </p:pic>
      <p:pic>
        <p:nvPicPr>
          <p:cNvPr id="2097157" name="Content Placeholder 9"/>
          <p:cNvPicPr>
            <a:picLocks noChangeAspect="1" noGrp="1"/>
          </p:cNvPicPr>
          <p:nvPr/>
        </p:nvPicPr>
        <p:blipFill>
          <a:blip xmlns:r="http://schemas.openxmlformats.org/officeDocument/2006/relationships" r:embed="rId2"/>
          <a:stretch>
            <a:fillRect/>
          </a:stretch>
        </p:blipFill>
        <p:spPr>
          <a:xfrm>
            <a:off x="6096000" y="2226668"/>
            <a:ext cx="4798142" cy="2998891"/>
          </a:xfrm>
          <a:prstGeom prst="rect"/>
        </p:spPr>
      </p:pic>
      <p:sp>
        <p:nvSpPr>
          <p:cNvPr id="1048655" name="TextBox 5"/>
          <p:cNvSpPr txBox="1"/>
          <p:nvPr/>
        </p:nvSpPr>
        <p:spPr>
          <a:xfrm>
            <a:off x="1897381" y="5585328"/>
            <a:ext cx="3171148" cy="369332"/>
          </a:xfrm>
          <a:prstGeom prst="rect"/>
          <a:noFill/>
        </p:spPr>
        <p:txBody>
          <a:bodyPr wrap="square">
            <a:spAutoFit/>
          </a:bodyPr>
          <a:p>
            <a:r>
              <a:rPr dirty="0" lang="en-IN"/>
              <a:t>BEFORE STARTING SERVER</a:t>
            </a:r>
          </a:p>
        </p:txBody>
      </p:sp>
      <p:sp>
        <p:nvSpPr>
          <p:cNvPr id="1048656" name="TextBox 8"/>
          <p:cNvSpPr txBox="1"/>
          <p:nvPr/>
        </p:nvSpPr>
        <p:spPr>
          <a:xfrm>
            <a:off x="6492240" y="5585328"/>
            <a:ext cx="3063240" cy="369332"/>
          </a:xfrm>
          <a:prstGeom prst="rect"/>
          <a:noFill/>
        </p:spPr>
        <p:txBody>
          <a:bodyPr rtlCol="0" wrap="square">
            <a:spAutoFit/>
          </a:bodyPr>
          <a:p>
            <a:r>
              <a:rPr dirty="0" lang="en-US"/>
              <a:t>AFTER STARTING SERVER</a:t>
            </a:r>
            <a:endParaRPr dirty="0" sz="1800" kern="1200" lang="en-US">
              <a:solidFill>
                <a:schemeClr val="tx1"/>
              </a:solidFill>
              <a:latin typeface="+mn-lt"/>
              <a:ea typeface="+mn-ea"/>
              <a:cs typeface="+mn-c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51" name=""/>
        <p:cNvGrpSpPr/>
        <p:nvPr/>
      </p:nvGrpSpPr>
      <p:grpSpPr>
        <a:xfrm>
          <a:off x="0" y="0"/>
          <a:ext cx="0" cy="0"/>
          <a:chOff x="0" y="0"/>
          <a:chExt cx="0" cy="0"/>
        </a:xfrm>
      </p:grpSpPr>
      <p:sp>
        <p:nvSpPr>
          <p:cNvPr id="1048657" name="Title 1"/>
          <p:cNvSpPr>
            <a:spLocks noGrp="1"/>
          </p:cNvSpPr>
          <p:nvPr>
            <p:ph type="title"/>
          </p:nvPr>
        </p:nvSpPr>
        <p:spPr>
          <a:xfrm>
            <a:off x="913795" y="720090"/>
            <a:ext cx="10353762" cy="1781651"/>
          </a:xfrm>
        </p:spPr>
        <p:txBody>
          <a:bodyPr>
            <a:normAutofit fontScale="90000"/>
          </a:bodyPr>
          <a:p>
            <a:r>
              <a:rPr dirty="0" sz="4800" lang="en-US"/>
              <a:t>IMPLEMENTATION &amp; TESTING SCREENSHOOTS</a:t>
            </a:r>
            <a:br>
              <a:rPr dirty="0" sz="4800" lang="en-US"/>
            </a:br>
            <a:endParaRPr dirty="0" lang="en-IN"/>
          </a:p>
        </p:txBody>
      </p:sp>
      <p:pic>
        <p:nvPicPr>
          <p:cNvPr id="2097158" name="Content Placeholder 6"/>
          <p:cNvPicPr>
            <a:picLocks noChangeAspect="1" noGrp="1"/>
          </p:cNvPicPr>
          <p:nvPr/>
        </p:nvPicPr>
        <p:blipFill>
          <a:blip xmlns:r="http://schemas.openxmlformats.org/officeDocument/2006/relationships" r:embed="rId1"/>
          <a:stretch>
            <a:fillRect/>
          </a:stretch>
        </p:blipFill>
        <p:spPr>
          <a:xfrm>
            <a:off x="6416434" y="2343150"/>
            <a:ext cx="4731232" cy="3121819"/>
          </a:xfrm>
          <a:prstGeom prst="rect"/>
        </p:spPr>
      </p:pic>
      <p:sp>
        <p:nvSpPr>
          <p:cNvPr id="1048658" name="TextBox 4"/>
          <p:cNvSpPr txBox="1"/>
          <p:nvPr/>
        </p:nvSpPr>
        <p:spPr>
          <a:xfrm>
            <a:off x="1044334" y="2803297"/>
            <a:ext cx="4522076" cy="1938992"/>
          </a:xfrm>
          <a:prstGeom prst="rect"/>
          <a:noFill/>
        </p:spPr>
        <p:txBody>
          <a:bodyPr wrap="square">
            <a:spAutoFit/>
          </a:bodyPr>
          <a:p>
            <a:pPr algn="just" indent="-342900" marL="342900">
              <a:buFont typeface="Wingdings" panose="05000000000000000000" pitchFamily="2" charset="2"/>
              <a:buChar char="Ø"/>
            </a:pPr>
            <a:r>
              <a:rPr dirty="0" sz="2000" lang="en-US"/>
              <a:t>Give the Desired Capabilities in Appium Inspector.</a:t>
            </a:r>
          </a:p>
          <a:p>
            <a:pPr algn="just" indent="-342900" marL="342900">
              <a:buFont typeface="Wingdings" panose="05000000000000000000" pitchFamily="2" charset="2"/>
              <a:buChar char="Ø"/>
            </a:pPr>
            <a:r>
              <a:rPr dirty="0" sz="2000" lang="en-US"/>
              <a:t>It will start the session and gives you java code to start testing.</a:t>
            </a:r>
          </a:p>
          <a:p>
            <a:pPr algn="just" indent="-342900" marL="342900">
              <a:buFont typeface="Wingdings" panose="05000000000000000000" pitchFamily="2" charset="2"/>
              <a:buChar char="Ø"/>
            </a:pPr>
            <a:r>
              <a:rPr dirty="0" sz="2000" lang="en-US"/>
              <a:t>Paste the code in IntelliJ IDE and Start the Testing.</a:t>
            </a:r>
            <a:endParaRPr dirty="0" sz="2000" lang="en-I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52" name=""/>
        <p:cNvGrpSpPr/>
        <p:nvPr/>
      </p:nvGrpSpPr>
      <p:grpSpPr>
        <a:xfrm>
          <a:off x="0" y="0"/>
          <a:ext cx="0" cy="0"/>
          <a:chOff x="0" y="0"/>
          <a:chExt cx="0" cy="0"/>
        </a:xfrm>
      </p:grpSpPr>
      <p:pic>
        <p:nvPicPr>
          <p:cNvPr id="2097159" name="Picture 5"/>
          <p:cNvPicPr>
            <a:picLocks noChangeAspect="1"/>
          </p:cNvPicPr>
          <p:nvPr/>
        </p:nvPicPr>
        <p:blipFill>
          <a:blip xmlns:r="http://schemas.openxmlformats.org/officeDocument/2006/relationships" r:embed="rId1"/>
          <a:stretch>
            <a:fillRect/>
          </a:stretch>
        </p:blipFill>
        <p:spPr>
          <a:xfrm>
            <a:off x="924443" y="1588963"/>
            <a:ext cx="10029126" cy="4615043"/>
          </a:xfrm>
          <a:prstGeom prst="rect"/>
        </p:spPr>
      </p:pic>
      <p:pic>
        <p:nvPicPr>
          <p:cNvPr id="2097160" name="Picture 6"/>
          <p:cNvPicPr>
            <a:picLocks noChangeAspect="1"/>
          </p:cNvPicPr>
          <p:nvPr/>
        </p:nvPicPr>
        <p:blipFill>
          <a:blip xmlns:r="http://schemas.openxmlformats.org/officeDocument/2006/relationships" r:embed="rId2"/>
          <a:stretch>
            <a:fillRect/>
          </a:stretch>
        </p:blipFill>
        <p:spPr>
          <a:xfrm>
            <a:off x="8121656" y="1588963"/>
            <a:ext cx="2831913" cy="4703829"/>
          </a:xfrm>
          <a:prstGeom prst="rect"/>
        </p:spPr>
      </p:pic>
      <p:sp>
        <p:nvSpPr>
          <p:cNvPr id="1048659" name="Title 3"/>
          <p:cNvSpPr>
            <a:spLocks noGrp="1"/>
          </p:cNvSpPr>
          <p:nvPr>
            <p:ph type="title"/>
          </p:nvPr>
        </p:nvSpPr>
        <p:spPr/>
        <p:txBody>
          <a:bodyPr/>
          <a:p>
            <a:r>
              <a:rPr dirty="0" lang="en-IN"/>
              <a:t>IMPLEMENTATION OF TESTING</a:t>
            </a:r>
          </a:p>
        </p:txBody>
      </p:sp>
      <p:sp>
        <p:nvSpPr>
          <p:cNvPr id="1048660" name="TextBox 7"/>
          <p:cNvSpPr txBox="1"/>
          <p:nvPr/>
        </p:nvSpPr>
        <p:spPr>
          <a:xfrm>
            <a:off x="3048000" y="3246961"/>
            <a:ext cx="6096000" cy="369332"/>
          </a:xfrm>
          <a:prstGeom prst="rect"/>
          <a:noFill/>
        </p:spPr>
        <p:txBody>
          <a:bodyPr wrap="square">
            <a:spAutoFit/>
          </a:bodyPr>
          <a:p>
            <a:r>
              <a:rPr dirty="0" lang="en-IN"/>
              <a:t>IMPLEMENTATION OF TESTING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53" name=""/>
        <p:cNvGrpSpPr/>
        <p:nvPr/>
      </p:nvGrpSpPr>
      <p:grpSpPr>
        <a:xfrm>
          <a:off x="0" y="0"/>
          <a:ext cx="0" cy="0"/>
          <a:chOff x="0" y="0"/>
          <a:chExt cx="0" cy="0"/>
        </a:xfrm>
      </p:grpSpPr>
      <p:sp>
        <p:nvSpPr>
          <p:cNvPr id="1048661" name="Title 1"/>
          <p:cNvSpPr>
            <a:spLocks noGrp="1"/>
          </p:cNvSpPr>
          <p:nvPr>
            <p:ph type="title"/>
          </p:nvPr>
        </p:nvSpPr>
        <p:spPr>
          <a:xfrm>
            <a:off x="919119" y="314632"/>
            <a:ext cx="10353762" cy="1257300"/>
          </a:xfrm>
        </p:spPr>
        <p:txBody>
          <a:bodyPr/>
          <a:p>
            <a:r>
              <a:rPr dirty="0" lang="en-IN"/>
              <a:t>IMPLEMENTATION OF TESTING</a:t>
            </a:r>
          </a:p>
        </p:txBody>
      </p:sp>
      <p:pic>
        <p:nvPicPr>
          <p:cNvPr id="2097161" name="Picture 6"/>
          <p:cNvPicPr>
            <a:picLocks noChangeAspect="1"/>
          </p:cNvPicPr>
          <p:nvPr/>
        </p:nvPicPr>
        <p:blipFill>
          <a:blip xmlns:r="http://schemas.openxmlformats.org/officeDocument/2006/relationships" r:embed="rId1"/>
          <a:stretch>
            <a:fillRect/>
          </a:stretch>
        </p:blipFill>
        <p:spPr>
          <a:xfrm>
            <a:off x="1190828" y="1571932"/>
            <a:ext cx="9497962" cy="4345859"/>
          </a:xfrm>
          <a:prstGeom prst="rect"/>
        </p:spPr>
      </p:pic>
      <p:pic>
        <p:nvPicPr>
          <p:cNvPr id="2097162" name="Picture 8"/>
          <p:cNvPicPr>
            <a:picLocks noChangeAspect="1"/>
          </p:cNvPicPr>
          <p:nvPr/>
        </p:nvPicPr>
        <p:blipFill>
          <a:blip xmlns:r="http://schemas.openxmlformats.org/officeDocument/2006/relationships" r:embed="rId2"/>
          <a:stretch>
            <a:fillRect/>
          </a:stretch>
        </p:blipFill>
        <p:spPr>
          <a:xfrm>
            <a:off x="7314466" y="1571932"/>
            <a:ext cx="3374324" cy="4401164"/>
          </a:xfrm>
          <a:prstGeom prst="rec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sp>
        <p:nvSpPr>
          <p:cNvPr id="1048662" name="Title 1"/>
          <p:cNvSpPr>
            <a:spLocks noGrp="1"/>
          </p:cNvSpPr>
          <p:nvPr>
            <p:ph type="title"/>
          </p:nvPr>
        </p:nvSpPr>
        <p:spPr>
          <a:xfrm>
            <a:off x="913795" y="285750"/>
            <a:ext cx="10353762" cy="834390"/>
          </a:xfrm>
        </p:spPr>
        <p:txBody>
          <a:bodyPr/>
          <a:p>
            <a:r>
              <a:rPr dirty="0" lang="en-IN"/>
              <a:t>IMPLEMENTATION OF TESTING</a:t>
            </a:r>
          </a:p>
        </p:txBody>
      </p:sp>
      <p:pic>
        <p:nvPicPr>
          <p:cNvPr id="2097163" name="Picture 5"/>
          <p:cNvPicPr>
            <a:picLocks noChangeAspect="1"/>
          </p:cNvPicPr>
          <p:nvPr/>
        </p:nvPicPr>
        <p:blipFill>
          <a:blip xmlns:r="http://schemas.openxmlformats.org/officeDocument/2006/relationships" r:embed="rId1"/>
          <a:stretch>
            <a:fillRect/>
          </a:stretch>
        </p:blipFill>
        <p:spPr>
          <a:xfrm>
            <a:off x="983225" y="1268361"/>
            <a:ext cx="9940413" cy="4906297"/>
          </a:xfrm>
          <a:prstGeom prst="rect"/>
        </p:spPr>
      </p:pic>
      <p:pic>
        <p:nvPicPr>
          <p:cNvPr id="2097164" name="Picture 8"/>
          <p:cNvPicPr>
            <a:picLocks noChangeAspect="1"/>
          </p:cNvPicPr>
          <p:nvPr/>
        </p:nvPicPr>
        <p:blipFill>
          <a:blip xmlns:r="http://schemas.openxmlformats.org/officeDocument/2006/relationships" r:embed="rId2"/>
          <a:stretch>
            <a:fillRect/>
          </a:stretch>
        </p:blipFill>
        <p:spPr>
          <a:xfrm>
            <a:off x="7466503" y="1268361"/>
            <a:ext cx="3457135" cy="5054518"/>
          </a:xfrm>
          <a:prstGeom prst="rec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55" name=""/>
        <p:cNvGrpSpPr/>
        <p:nvPr/>
      </p:nvGrpSpPr>
      <p:grpSpPr>
        <a:xfrm>
          <a:off x="0" y="0"/>
          <a:ext cx="0" cy="0"/>
          <a:chOff x="0" y="0"/>
          <a:chExt cx="0" cy="0"/>
        </a:xfrm>
      </p:grpSpPr>
      <p:sp>
        <p:nvSpPr>
          <p:cNvPr id="1048663" name="Title 1"/>
          <p:cNvSpPr>
            <a:spLocks noGrp="1"/>
          </p:cNvSpPr>
          <p:nvPr>
            <p:ph type="title"/>
          </p:nvPr>
        </p:nvSpPr>
        <p:spPr>
          <a:xfrm>
            <a:off x="919119" y="285136"/>
            <a:ext cx="10353762" cy="1257300"/>
          </a:xfrm>
        </p:spPr>
        <p:txBody>
          <a:bodyPr/>
          <a:p>
            <a:r>
              <a:rPr dirty="0" lang="en-IN"/>
              <a:t>IMPLEMENTATION OF TESTING</a:t>
            </a:r>
          </a:p>
        </p:txBody>
      </p:sp>
      <p:pic>
        <p:nvPicPr>
          <p:cNvPr id="2097165" name="Picture 5"/>
          <p:cNvPicPr>
            <a:picLocks noChangeAspect="1"/>
          </p:cNvPicPr>
          <p:nvPr/>
        </p:nvPicPr>
        <p:blipFill>
          <a:blip xmlns:r="http://schemas.openxmlformats.org/officeDocument/2006/relationships" r:embed="rId1"/>
          <a:stretch>
            <a:fillRect/>
          </a:stretch>
        </p:blipFill>
        <p:spPr>
          <a:xfrm>
            <a:off x="481782" y="1542436"/>
            <a:ext cx="10559844" cy="4907526"/>
          </a:xfrm>
          <a:prstGeom prst="rect"/>
        </p:spPr>
      </p:pic>
      <p:pic>
        <p:nvPicPr>
          <p:cNvPr id="2097166" name="Picture 7"/>
          <p:cNvPicPr>
            <a:picLocks noChangeAspect="1"/>
          </p:cNvPicPr>
          <p:nvPr/>
        </p:nvPicPr>
        <p:blipFill>
          <a:blip xmlns:r="http://schemas.openxmlformats.org/officeDocument/2006/relationships" r:embed="rId2"/>
          <a:stretch>
            <a:fillRect/>
          </a:stretch>
        </p:blipFill>
        <p:spPr>
          <a:xfrm>
            <a:off x="7420827" y="1542436"/>
            <a:ext cx="3620799" cy="4907526"/>
          </a:xfrm>
          <a:prstGeom prst="rec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56" name=""/>
        <p:cNvGrpSpPr/>
        <p:nvPr/>
      </p:nvGrpSpPr>
      <p:grpSpPr>
        <a:xfrm>
          <a:off x="0" y="0"/>
          <a:ext cx="0" cy="0"/>
          <a:chOff x="0" y="0"/>
          <a:chExt cx="0" cy="0"/>
        </a:xfrm>
      </p:grpSpPr>
      <p:sp>
        <p:nvSpPr>
          <p:cNvPr id="1048664" name="Title 1"/>
          <p:cNvSpPr>
            <a:spLocks noGrp="1"/>
          </p:cNvSpPr>
          <p:nvPr>
            <p:ph type="title"/>
          </p:nvPr>
        </p:nvSpPr>
        <p:spPr>
          <a:xfrm>
            <a:off x="913795" y="251460"/>
            <a:ext cx="10353762" cy="1120140"/>
          </a:xfrm>
        </p:spPr>
        <p:txBody>
          <a:bodyPr/>
          <a:p>
            <a:r>
              <a:rPr dirty="0" lang="en-IN"/>
              <a:t>IMPLEMENTATION OF TESTING</a:t>
            </a:r>
          </a:p>
        </p:txBody>
      </p:sp>
      <p:pic>
        <p:nvPicPr>
          <p:cNvPr id="2097167" name="Picture 5"/>
          <p:cNvPicPr>
            <a:picLocks noChangeAspect="1"/>
          </p:cNvPicPr>
          <p:nvPr/>
        </p:nvPicPr>
        <p:blipFill>
          <a:blip xmlns:r="http://schemas.openxmlformats.org/officeDocument/2006/relationships" r:embed="rId1"/>
          <a:stretch>
            <a:fillRect/>
          </a:stretch>
        </p:blipFill>
        <p:spPr>
          <a:xfrm>
            <a:off x="1032386" y="1371600"/>
            <a:ext cx="9832259" cy="4899660"/>
          </a:xfrm>
          <a:prstGeom prst="rect"/>
        </p:spPr>
      </p:pic>
      <p:pic>
        <p:nvPicPr>
          <p:cNvPr id="2097168" name="Picture 3"/>
          <p:cNvPicPr>
            <a:picLocks noChangeAspect="1"/>
          </p:cNvPicPr>
          <p:nvPr/>
        </p:nvPicPr>
        <p:blipFill>
          <a:blip xmlns:r="http://schemas.openxmlformats.org/officeDocument/2006/relationships" r:embed="rId2"/>
          <a:stretch>
            <a:fillRect/>
          </a:stretch>
        </p:blipFill>
        <p:spPr>
          <a:xfrm>
            <a:off x="7572003" y="1371600"/>
            <a:ext cx="3411233" cy="5234940"/>
          </a:xfrm>
          <a:prstGeom prst="rec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sp>
        <p:nvSpPr>
          <p:cNvPr id="1048671" name="Title 1"/>
          <p:cNvSpPr>
            <a:spLocks noGrp="1"/>
          </p:cNvSpPr>
          <p:nvPr>
            <p:ph type="title"/>
          </p:nvPr>
        </p:nvSpPr>
        <p:spPr>
          <a:xfrm>
            <a:off x="411772" y="1264023"/>
            <a:ext cx="3706889" cy="1821918"/>
          </a:xfrm>
        </p:spPr>
        <p:txBody>
          <a:bodyPr>
            <a:normAutofit/>
          </a:bodyPr>
          <a:p>
            <a:r>
              <a:rPr b="1" dirty="0" sz="4000" lang="en-IN"/>
              <a:t>TESTCASE OUTCOMES</a:t>
            </a:r>
            <a:br>
              <a:rPr b="1" dirty="0" sz="4000" lang="en-IN"/>
            </a:br>
            <a:endParaRPr b="1" dirty="0" sz="4000" lang="en-IN"/>
          </a:p>
        </p:txBody>
      </p:sp>
      <p:graphicFrame>
        <p:nvGraphicFramePr>
          <p:cNvPr id="4194304" name="Table 10"/>
          <p:cNvGraphicFramePr>
            <a:graphicFrameLocks noGrp="1"/>
          </p:cNvGraphicFramePr>
          <p:nvPr>
            <p:ph idx="1"/>
          </p:nvPr>
        </p:nvGraphicFramePr>
        <p:xfrm>
          <a:off x="4249252" y="1264023"/>
          <a:ext cx="7377953" cy="5061828"/>
        </p:xfrm>
        <a:graphic>
          <a:graphicData uri="http://schemas.openxmlformats.org/drawingml/2006/table">
            <a:tbl>
              <a:tblPr firstRow="1" bandRow="1">
                <a:tableStyleId>{5C22544A-7EE6-4342-B048-85BDC9FD1C3A}</a:tableStyleId>
              </a:tblPr>
              <a:tblGrid>
                <a:gridCol w="4376244"/>
                <a:gridCol w="3001709"/>
              </a:tblGrid>
              <a:tr h="364952">
                <a:tc>
                  <a:txBody>
                    <a:bodyPr/>
                    <a:p>
                      <a:r>
                        <a:rPr dirty="0" lang="en-IN"/>
                        <a:t>TEST CASES</a:t>
                      </a:r>
                    </a:p>
                  </a:txBody>
                </a:tc>
                <a:tc>
                  <a:txBody>
                    <a:bodyPr/>
                    <a:p>
                      <a:r>
                        <a:rPr dirty="0" lang="en-IN"/>
                        <a:t>POSITIVE/NEGATIVE</a:t>
                      </a:r>
                    </a:p>
                  </a:txBody>
                </a:tc>
              </a:tr>
              <a:tr h="391339">
                <a:tc>
                  <a:txBody>
                    <a:bodyPr/>
                    <a:p>
                      <a:pPr indent="0" marL="0">
                        <a:buFont typeface="+mj-lt"/>
                        <a:buNone/>
                      </a:pPr>
                      <a:r>
                        <a:rPr dirty="0" lang="en-IN"/>
                        <a:t>Enter valid email or mobile no.</a:t>
                      </a:r>
                    </a:p>
                  </a:txBody>
                </a:tc>
                <a:tc>
                  <a:txBody>
                    <a:bodyPr/>
                    <a:p>
                      <a:r>
                        <a:rPr dirty="0" lang="en-IN"/>
                        <a:t>positive</a:t>
                      </a:r>
                    </a:p>
                  </a:txBody>
                </a:tc>
              </a:tr>
              <a:tr h="391339">
                <a:tc>
                  <a:txBody>
                    <a:bodyPr/>
                    <a:p>
                      <a:r>
                        <a:rPr dirty="0" lang="en-IN"/>
                        <a:t>Enter invalid mobile no.</a:t>
                      </a:r>
                    </a:p>
                  </a:txBody>
                </a:tc>
                <a:tc>
                  <a:txBody>
                    <a:bodyPr/>
                    <a:p>
                      <a:r>
                        <a:rPr dirty="0" lang="en-IN"/>
                        <a:t>negative</a:t>
                      </a:r>
                    </a:p>
                  </a:txBody>
                </a:tc>
              </a:tr>
              <a:tr h="391339">
                <a:tc>
                  <a:txBody>
                    <a:bodyPr/>
                    <a:p>
                      <a:r>
                        <a:rPr dirty="0" lang="en-IN"/>
                        <a:t>Click on submit button</a:t>
                      </a:r>
                    </a:p>
                  </a:txBody>
                </a:tc>
                <a:tc>
                  <a:txBody>
                    <a:bodyPr/>
                    <a:p>
                      <a:r>
                        <a:rPr dirty="0" lang="en-IN"/>
                        <a:t>positive</a:t>
                      </a:r>
                    </a:p>
                  </a:txBody>
                </a:tc>
              </a:tr>
              <a:tr h="391339">
                <a:tc>
                  <a:txBody>
                    <a:bodyPr/>
                    <a:p>
                      <a:r>
                        <a:rPr dirty="0" lang="en-IN"/>
                        <a:t>Select the valid recharge plan</a:t>
                      </a:r>
                    </a:p>
                  </a:txBody>
                </a:tc>
                <a:tc>
                  <a:txBody>
                    <a:bodyPr/>
                    <a:p>
                      <a:r>
                        <a:rPr dirty="0" lang="en-IN"/>
                        <a:t>positive</a:t>
                      </a:r>
                    </a:p>
                  </a:txBody>
                </a:tc>
              </a:tr>
              <a:tr h="391339">
                <a:tc>
                  <a:txBody>
                    <a:bodyPr/>
                    <a:p>
                      <a:r>
                        <a:rPr dirty="0" lang="en-IN"/>
                        <a:t>Enter recharge amount</a:t>
                      </a:r>
                    </a:p>
                  </a:txBody>
                </a:tc>
                <a:tc>
                  <a:txBody>
                    <a:bodyPr/>
                    <a:p>
                      <a:r>
                        <a:rPr dirty="0" lang="en-IN"/>
                        <a:t>positive</a:t>
                      </a:r>
                    </a:p>
                  </a:txBody>
                </a:tc>
              </a:tr>
              <a:tr h="391339">
                <a:tc>
                  <a:txBody>
                    <a:bodyPr/>
                    <a:p>
                      <a:r>
                        <a:rPr dirty="0" lang="en-IN"/>
                        <a:t>Check required balance in account</a:t>
                      </a:r>
                    </a:p>
                  </a:txBody>
                </a:tc>
                <a:tc>
                  <a:txBody>
                    <a:bodyPr/>
                    <a:p>
                      <a:r>
                        <a:rPr dirty="0" lang="en-IN"/>
                        <a:t>positive</a:t>
                      </a:r>
                    </a:p>
                  </a:txBody>
                </a:tc>
              </a:tr>
              <a:tr h="391339">
                <a:tc>
                  <a:txBody>
                    <a:bodyPr/>
                    <a:p>
                      <a:r>
                        <a:rPr dirty="0" lang="en-IN"/>
                        <a:t>Generate OTP</a:t>
                      </a:r>
                    </a:p>
                  </a:txBody>
                </a:tc>
                <a:tc>
                  <a:txBody>
                    <a:bodyPr/>
                    <a:p>
                      <a:r>
                        <a:rPr dirty="0" lang="en-IN"/>
                        <a:t>positive</a:t>
                      </a:r>
                    </a:p>
                  </a:txBody>
                </a:tc>
              </a:tr>
              <a:tr h="391339">
                <a:tc>
                  <a:txBody>
                    <a:bodyPr/>
                    <a:p>
                      <a:r>
                        <a:rPr dirty="0" lang="en-IN"/>
                        <a:t>Enter invalid OTP</a:t>
                      </a:r>
                    </a:p>
                  </a:txBody>
                </a:tc>
                <a:tc>
                  <a:txBody>
                    <a:bodyPr/>
                    <a:p>
                      <a:r>
                        <a:rPr dirty="0" lang="en-IN"/>
                        <a:t>negative</a:t>
                      </a:r>
                    </a:p>
                  </a:txBody>
                </a:tc>
              </a:tr>
              <a:tr h="391339">
                <a:tc>
                  <a:txBody>
                    <a:bodyPr/>
                    <a:p>
                      <a:r>
                        <a:rPr dirty="0" lang="en-IN"/>
                        <a:t>Proceed to payment option </a:t>
                      </a:r>
                    </a:p>
                  </a:txBody>
                </a:tc>
                <a:tc>
                  <a:txBody>
                    <a:bodyPr/>
                    <a:p>
                      <a:r>
                        <a:rPr dirty="0" lang="en-IN"/>
                        <a:t>positive</a:t>
                      </a:r>
                    </a:p>
                  </a:txBody>
                </a:tc>
              </a:tr>
              <a:tr h="391339">
                <a:tc>
                  <a:txBody>
                    <a:bodyPr/>
                    <a:p>
                      <a:r>
                        <a:rPr dirty="0" lang="en-IN"/>
                        <a:t>Enter invalid payment amount</a:t>
                      </a:r>
                    </a:p>
                  </a:txBody>
                </a:tc>
                <a:tc>
                  <a:txBody>
                    <a:bodyPr/>
                    <a:p>
                      <a:r>
                        <a:rPr dirty="0" lang="en-IN"/>
                        <a:t>negative</a:t>
                      </a:r>
                    </a:p>
                  </a:txBody>
                </a:tc>
              </a:tr>
              <a:tr h="391339">
                <a:tc>
                  <a:txBody>
                    <a:bodyPr/>
                    <a:p>
                      <a:r>
                        <a:rPr dirty="0" lang="en-IN"/>
                        <a:t>Payment deduction message</a:t>
                      </a:r>
                    </a:p>
                  </a:txBody>
                </a:tc>
                <a:tc>
                  <a:txBody>
                    <a:bodyPr/>
                    <a:p>
                      <a:r>
                        <a:rPr dirty="0" lang="en-IN"/>
                        <a:t>positive</a:t>
                      </a:r>
                    </a:p>
                  </a:txBody>
                </a:tc>
              </a:tr>
              <a:tr h="391339">
                <a:tc>
                  <a:txBody>
                    <a:bodyPr/>
                    <a:p>
                      <a:r>
                        <a:rPr dirty="0" lang="en-IN"/>
                        <a:t>Payment successful message</a:t>
                      </a:r>
                    </a:p>
                  </a:txBody>
                </a:tc>
                <a:tc>
                  <a:txBody>
                    <a:bodyPr/>
                    <a:p>
                      <a:r>
                        <a:rPr dirty="0" lang="en-IN"/>
                        <a:t>positive</a:t>
                      </a:r>
                    </a:p>
                  </a:txBody>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59" name=""/>
        <p:cNvGrpSpPr/>
        <p:nvPr/>
      </p:nvGrpSpPr>
      <p:grpSpPr>
        <a:xfrm>
          <a:off x="0" y="0"/>
          <a:ext cx="0" cy="0"/>
          <a:chOff x="0" y="0"/>
          <a:chExt cx="0" cy="0"/>
        </a:xfrm>
      </p:grpSpPr>
      <p:sp>
        <p:nvSpPr>
          <p:cNvPr id="1048672" name="Title 1"/>
          <p:cNvSpPr>
            <a:spLocks noGrp="1"/>
          </p:cNvSpPr>
          <p:nvPr>
            <p:ph type="title"/>
          </p:nvPr>
        </p:nvSpPr>
        <p:spPr>
          <a:xfrm>
            <a:off x="825305" y="953729"/>
            <a:ext cx="10353762" cy="1257300"/>
          </a:xfrm>
        </p:spPr>
        <p:txBody>
          <a:bodyPr>
            <a:normAutofit/>
          </a:bodyPr>
          <a:p>
            <a:r>
              <a:rPr dirty="0" lang="en-IN"/>
              <a:t>CONCLUSION</a:t>
            </a:r>
          </a:p>
        </p:txBody>
      </p:sp>
      <p:sp>
        <p:nvSpPr>
          <p:cNvPr id="1048673" name="TextBox 3"/>
          <p:cNvSpPr txBox="1"/>
          <p:nvPr/>
        </p:nvSpPr>
        <p:spPr>
          <a:xfrm>
            <a:off x="628114" y="2547253"/>
            <a:ext cx="10935771" cy="1323439"/>
          </a:xfrm>
          <a:prstGeom prst="rect"/>
          <a:noFill/>
        </p:spPr>
        <p:txBody>
          <a:bodyPr wrap="square">
            <a:spAutoFit/>
          </a:bodyPr>
          <a:p>
            <a:pPr algn="just"/>
            <a:r>
              <a:rPr dirty="0" lang="en-IN"/>
              <a:t> </a:t>
            </a:r>
            <a:r>
              <a:rPr dirty="0" sz="2000" lang="en-IN"/>
              <a:t>This project has been developed successfully and the performance of the system has been found satisfactory. Use of this interface helps customer in having immediate information about available recharge tariff and do recharge without wasting their precious time. User friendly Interface also for the admin to add and delete tariff information.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0" name=""/>
        <p:cNvGrpSpPr/>
        <p:nvPr/>
      </p:nvGrpSpPr>
      <p:grpSpPr>
        <a:xfrm>
          <a:off x="0" y="0"/>
          <a:ext cx="0" cy="0"/>
          <a:chOff x="0" y="0"/>
          <a:chExt cx="0" cy="0"/>
        </a:xfrm>
      </p:grpSpPr>
      <p:sp>
        <p:nvSpPr>
          <p:cNvPr id="1048593" name="Title 1"/>
          <p:cNvSpPr>
            <a:spLocks noGrp="1"/>
          </p:cNvSpPr>
          <p:nvPr>
            <p:ph type="title"/>
          </p:nvPr>
        </p:nvSpPr>
        <p:spPr/>
        <p:txBody>
          <a:bodyPr/>
          <a:p>
            <a:r>
              <a:rPr dirty="0" lang="en-IN"/>
              <a:t>CONTENTS</a:t>
            </a:r>
          </a:p>
        </p:txBody>
      </p:sp>
      <p:sp>
        <p:nvSpPr>
          <p:cNvPr id="1048594" name="TextBox 3"/>
          <p:cNvSpPr txBox="1"/>
          <p:nvPr/>
        </p:nvSpPr>
        <p:spPr>
          <a:xfrm>
            <a:off x="617221" y="1859340"/>
            <a:ext cx="6835140" cy="3291840"/>
          </a:xfrm>
          <a:prstGeom prst="rect"/>
          <a:noFill/>
        </p:spPr>
        <p:txBody>
          <a:bodyPr wrap="square">
            <a:spAutoFit/>
          </a:bodyPr>
          <a:p>
            <a:pPr algn="just" indent="-285750" marL="285750">
              <a:buFont typeface="Wingdings" panose="05000000000000000000" pitchFamily="2" charset="2"/>
              <a:buChar char="§"/>
            </a:pPr>
            <a:r>
              <a:rPr dirty="0" lang="en-IN"/>
              <a:t>TITLE</a:t>
            </a:r>
          </a:p>
          <a:p>
            <a:pPr algn="just" indent="-285750" marL="285750">
              <a:buFont typeface="Wingdings" panose="05000000000000000000" pitchFamily="2" charset="2"/>
              <a:buChar char="§"/>
            </a:pPr>
            <a:r>
              <a:rPr dirty="0" lang="en-IN"/>
              <a:t>OBJECTIVE </a:t>
            </a:r>
          </a:p>
          <a:p>
            <a:pPr algn="just" indent="-285750" marL="285750">
              <a:buFont typeface="Wingdings" panose="05000000000000000000" pitchFamily="2" charset="2"/>
              <a:buChar char="§"/>
            </a:pPr>
            <a:r>
              <a:rPr dirty="0" lang="en-IN"/>
              <a:t>ABSTRACT </a:t>
            </a:r>
          </a:p>
          <a:p>
            <a:pPr algn="just" indent="-285750" marL="285750">
              <a:buFont typeface="Wingdings" panose="05000000000000000000" pitchFamily="2" charset="2"/>
              <a:buChar char="§"/>
            </a:pPr>
            <a:r>
              <a:rPr dirty="0" lang="en-IN"/>
              <a:t>PROPOSED SYSTEM </a:t>
            </a:r>
          </a:p>
          <a:p>
            <a:pPr algn="just" indent="-285750" marL="285750">
              <a:buFont typeface="Wingdings" panose="05000000000000000000" pitchFamily="2" charset="2"/>
              <a:buChar char="§"/>
            </a:pPr>
            <a:r>
              <a:rPr dirty="0" lang="en-IN"/>
              <a:t>FLOW CHART  </a:t>
            </a:r>
          </a:p>
          <a:p>
            <a:pPr algn="just" indent="-285750" marL="285750">
              <a:buFont typeface="Wingdings" panose="05000000000000000000" pitchFamily="2" charset="2"/>
              <a:buChar char="§"/>
            </a:pPr>
            <a:r>
              <a:rPr dirty="0" lang="en-IN"/>
              <a:t>CONCEPT MAP  </a:t>
            </a:r>
          </a:p>
          <a:p>
            <a:pPr algn="just" indent="-285750" marL="285750">
              <a:buFont typeface="Wingdings" panose="05000000000000000000" pitchFamily="2" charset="2"/>
              <a:buChar char="§"/>
            </a:pPr>
            <a:r>
              <a:rPr dirty="0" lang="en-IN"/>
              <a:t>NO. OF TEST CASES </a:t>
            </a:r>
          </a:p>
          <a:p>
            <a:pPr algn="just" indent="-285750" marL="285750">
              <a:buFont typeface="Wingdings" panose="05000000000000000000" pitchFamily="2" charset="2"/>
              <a:buChar char="§"/>
            </a:pPr>
            <a:r>
              <a:rPr dirty="0" lang="en-IN"/>
              <a:t>APP TOOLS AND INSTALLATION </a:t>
            </a:r>
          </a:p>
          <a:p>
            <a:pPr algn="just" indent="-285750" marL="285750">
              <a:buFont typeface="Wingdings" panose="05000000000000000000" pitchFamily="2" charset="2"/>
              <a:buChar char="§"/>
            </a:pPr>
            <a:r>
              <a:rPr dirty="0" lang="en-IN"/>
              <a:t>IMPLEMENTATION TESTING SCREENSHOTS </a:t>
            </a:r>
          </a:p>
          <a:p>
            <a:pPr algn="just" indent="-285750" marL="285750">
              <a:buFont typeface="Wingdings" panose="05000000000000000000" pitchFamily="2" charset="2"/>
              <a:buChar char="§"/>
            </a:pPr>
            <a:r>
              <a:rPr dirty="0" lang="en-IN"/>
              <a:t>TETST CASE OUTCOMES</a:t>
            </a:r>
          </a:p>
          <a:p>
            <a:pPr algn="just" indent="-285750" marL="285750">
              <a:buFont typeface="Wingdings" panose="05000000000000000000" pitchFamily="2" charset="2"/>
              <a:buChar char="§"/>
            </a:pPr>
            <a:r>
              <a:rPr dirty="0" sz="1800" lang="en-IN"/>
              <a:t>TEST SCENARIOS</a:t>
            </a:r>
            <a:r>
              <a:rPr dirty="0" lang="en-IN"/>
              <a:t>  </a:t>
            </a:r>
          </a:p>
          <a:p>
            <a:pPr algn="just" indent="-285750" marL="285750">
              <a:buFont typeface="Wingdings" panose="05000000000000000000" pitchFamily="2" charset="2"/>
              <a:buChar char="§"/>
            </a:pPr>
            <a:r>
              <a:rPr dirty="0" lang="en-IN"/>
              <a:t>CONCLUSION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61" name=""/>
        <p:cNvGrpSpPr/>
        <p:nvPr/>
      </p:nvGrpSpPr>
      <p:grpSpPr>
        <a:xfrm>
          <a:off x="0" y="0"/>
          <a:ext cx="0" cy="0"/>
          <a:chOff x="0" y="0"/>
          <a:chExt cx="0" cy="0"/>
        </a:xfrm>
      </p:grpSpPr>
      <p:sp>
        <p:nvSpPr>
          <p:cNvPr id="1048679" name="Title 1"/>
          <p:cNvSpPr>
            <a:spLocks noGrp="1"/>
          </p:cNvSpPr>
          <p:nvPr>
            <p:ph type="title"/>
          </p:nvPr>
        </p:nvSpPr>
        <p:spPr>
          <a:xfrm>
            <a:off x="1546861" y="1943947"/>
            <a:ext cx="9590550" cy="1828813"/>
          </a:xfrm>
        </p:spPr>
        <p:txBody>
          <a:bodyPr>
            <a:normAutofit/>
          </a:bodyPr>
          <a:p>
            <a:r>
              <a:rPr dirty="0" sz="6000" lang="en-IN"/>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1" name=""/>
        <p:cNvGrpSpPr/>
        <p:nvPr/>
      </p:nvGrpSpPr>
      <p:grpSpPr>
        <a:xfrm>
          <a:off x="0" y="0"/>
          <a:ext cx="0" cy="0"/>
          <a:chOff x="0" y="0"/>
          <a:chExt cx="0" cy="0"/>
        </a:xfrm>
      </p:grpSpPr>
      <p:sp>
        <p:nvSpPr>
          <p:cNvPr id="1048595" name="Title 1"/>
          <p:cNvSpPr>
            <a:spLocks noGrp="1"/>
          </p:cNvSpPr>
          <p:nvPr>
            <p:ph type="title"/>
          </p:nvPr>
        </p:nvSpPr>
        <p:spPr>
          <a:xfrm>
            <a:off x="1076834" y="572983"/>
            <a:ext cx="10353762" cy="2076450"/>
          </a:xfrm>
        </p:spPr>
        <p:txBody>
          <a:bodyPr/>
          <a:p>
            <a:r>
              <a:rPr dirty="0" lang="en-IN"/>
              <a:t>OBJECTIVE</a:t>
            </a:r>
          </a:p>
        </p:txBody>
      </p:sp>
      <p:sp>
        <p:nvSpPr>
          <p:cNvPr id="1048596" name="TextBox 3"/>
          <p:cNvSpPr txBox="1"/>
          <p:nvPr/>
        </p:nvSpPr>
        <p:spPr>
          <a:xfrm>
            <a:off x="761405" y="2611263"/>
            <a:ext cx="10568748" cy="802640"/>
          </a:xfrm>
          <a:prstGeom prst="rect"/>
          <a:noFill/>
        </p:spPr>
        <p:txBody>
          <a:bodyPr wrap="square">
            <a:spAutoFit/>
          </a:bodyPr>
          <a:p>
            <a:pPr indent="-342900" marL="342900">
              <a:buFont typeface="Wingdings" panose="05000000000000000000" pitchFamily="2" charset="2"/>
              <a:buChar char="Ø"/>
            </a:pPr>
            <a:r>
              <a:rPr dirty="0" sz="2400" lang="en-US">
                <a:solidFill>
                  <a:schemeClr val="tx1"/>
                </a:solidFill>
              </a:rPr>
              <a:t>Test the mobile recharge by implementing </a:t>
            </a:r>
            <a:r>
              <a:rPr dirty="0" sz="2400" lang="en-US"/>
              <a:t>practical ,  efficiency and cost</a:t>
            </a:r>
          </a:p>
          <a:p>
            <a:pPr indent="-342900" marL="342900">
              <a:buFont typeface="Wingdings" panose="05000000000000000000" pitchFamily="2" charset="2"/>
              <a:buChar char="Ø"/>
            </a:pPr>
            <a:r>
              <a:rPr dirty="0" sz="2400" lang="en-US">
                <a:solidFill>
                  <a:schemeClr val="tx1"/>
                </a:solidFill>
              </a:rPr>
              <a:t>Functionality checki</a:t>
            </a:r>
            <a:r>
              <a:rPr dirty="0" sz="2400" lang="en-US"/>
              <a:t>ng using Appium software</a:t>
            </a:r>
            <a:endParaRPr dirty="0" sz="2400" lang="en-US">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xmlns:r="http://schemas.openxmlformats.org/officeDocument/2006/relationships" r:embed="rId1">
            <a:duotone>
              <a:schemeClr val="bg1">
                <a:shade val="80000"/>
                <a:lumMod val="80000"/>
              </a:schemeClr>
              <a:schemeClr val="bg1">
                <a:tint val="98000"/>
              </a:schemeClr>
            </a:duotone>
          </a:blip>
          <a:stretch>
            <a:fillRect/>
          </a:stretch>
        </a:blipFill>
        <a:effectLst/>
      </p:bgPr>
    </p:bg>
    <p:spTree>
      <p:nvGrpSpPr>
        <p:cNvPr id="43" name=""/>
        <p:cNvGrpSpPr/>
        <p:nvPr/>
      </p:nvGrpSpPr>
      <p:grpSpPr>
        <a:xfrm>
          <a:off x="0" y="0"/>
          <a:ext cx="0" cy="0"/>
          <a:chOff x="0" y="0"/>
          <a:chExt cx="0" cy="0"/>
        </a:xfrm>
      </p:grpSpPr>
      <p:sp>
        <p:nvSpPr>
          <p:cNvPr id="1048602" name="Title 1"/>
          <p:cNvSpPr>
            <a:spLocks noGrp="1"/>
          </p:cNvSpPr>
          <p:nvPr>
            <p:ph type="title"/>
          </p:nvPr>
        </p:nvSpPr>
        <p:spPr>
          <a:xfrm>
            <a:off x="913795" y="609600"/>
            <a:ext cx="10353762" cy="1257300"/>
          </a:xfrm>
        </p:spPr>
        <p:txBody>
          <a:bodyPr>
            <a:normAutofit/>
          </a:bodyPr>
          <a:p>
            <a:r>
              <a:rPr dirty="0" lang="en-US"/>
              <a:t>ABSTRACT </a:t>
            </a:r>
          </a:p>
        </p:txBody>
      </p:sp>
      <p:sp>
        <p:nvSpPr>
          <p:cNvPr id="1048603" name="Content Placeholder 3"/>
          <p:cNvSpPr>
            <a:spLocks noGrp="1"/>
          </p:cNvSpPr>
          <p:nvPr>
            <p:ph idx="1"/>
          </p:nvPr>
        </p:nvSpPr>
        <p:spPr>
          <a:xfrm>
            <a:off x="1129893" y="2115781"/>
            <a:ext cx="10137664" cy="3734414"/>
          </a:xfrm>
        </p:spPr>
        <p:txBody>
          <a:bodyPr>
            <a:normAutofit fontScale="78261" lnSpcReduction="10000"/>
          </a:bodyPr>
          <a:p>
            <a:pPr algn="just">
              <a:buFont typeface="Wingdings" panose="05000000000000000000" pitchFamily="2" charset="2"/>
              <a:buChar char="v"/>
            </a:pPr>
            <a:r>
              <a:rPr b="1" dirty="0" i="0" lang="en-US">
                <a:solidFill>
                  <a:schemeClr val="tx1"/>
                </a:solidFill>
                <a:effectLst/>
                <a:latin typeface="-apple-system"/>
              </a:rPr>
              <a:t>Online Mobile Recharge is a web-based application developed in ASP.NET to recharge mobile phones. The project focuses at providing an easy and reliable platform to recharge mobile of any telecocoman company through online without buying recharge card. </a:t>
            </a:r>
          </a:p>
          <a:p>
            <a:pPr algn="just">
              <a:buFont typeface="Wingdings" panose="05000000000000000000" pitchFamily="2" charset="2"/>
              <a:buChar char="v"/>
            </a:pPr>
            <a:r>
              <a:rPr b="1" dirty="0" i="0" lang="en-US">
                <a:solidFill>
                  <a:schemeClr val="tx1"/>
                </a:solidFill>
                <a:effectLst/>
                <a:latin typeface="-apple-system"/>
              </a:rPr>
              <a:t>The registered users of the system can recharge their prepaid mobile phones from anywhere at any time.The proposed project for recharging mobiles developed to automate the mobile recharging process.It roots out the manual card system of recharge and introduces a new and genuine online recharge process.</a:t>
            </a:r>
          </a:p>
          <a:p>
            <a:pPr algn="just">
              <a:buFont typeface="Wingdings" panose="05000000000000000000" pitchFamily="2" charset="2"/>
              <a:buChar char="v"/>
            </a:pPr>
            <a:r>
              <a:rPr b="1" dirty="0" i="0" lang="en-US">
                <a:solidFill>
                  <a:schemeClr val="tx1"/>
                </a:solidFill>
                <a:effectLst/>
                <a:latin typeface="-apple-system"/>
              </a:rPr>
              <a:t>The online mobile recharge system is beneficial to both the admins and users. Using the online application, the admin can add new operators, tariff plans, offers and update or modify the existing tariff plans. It helps the users in creating their account, and then recharging the mobiles phones at any time</a:t>
            </a:r>
            <a:r>
              <a:rPr b="0" dirty="0" i="0" lang="en-US">
                <a:solidFill>
                  <a:srgbClr val="767575"/>
                </a:solidFill>
                <a:effectLst/>
                <a:latin typeface="-apple-system"/>
              </a:rPr>
              <a:t>.</a:t>
            </a:r>
            <a:endParaRPr dirty="0"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4" name=""/>
        <p:cNvGrpSpPr/>
        <p:nvPr/>
      </p:nvGrpSpPr>
      <p:grpSpPr>
        <a:xfrm>
          <a:off x="0" y="0"/>
          <a:ext cx="0" cy="0"/>
          <a:chOff x="0" y="0"/>
          <a:chExt cx="0" cy="0"/>
        </a:xfrm>
      </p:grpSpPr>
      <p:sp>
        <p:nvSpPr>
          <p:cNvPr id="1048604" name="Title 1"/>
          <p:cNvSpPr>
            <a:spLocks noGrp="1"/>
          </p:cNvSpPr>
          <p:nvPr>
            <p:ph type="title"/>
          </p:nvPr>
        </p:nvSpPr>
        <p:spPr>
          <a:xfrm>
            <a:off x="913795" y="609600"/>
            <a:ext cx="10353762" cy="825910"/>
          </a:xfrm>
        </p:spPr>
        <p:txBody>
          <a:bodyPr/>
          <a:p>
            <a:r>
              <a:rPr dirty="0" lang="en-US"/>
              <a:t>PROPOSED WORK</a:t>
            </a:r>
            <a:endParaRPr dirty="0" lang="en-IN"/>
          </a:p>
        </p:txBody>
      </p:sp>
      <p:sp>
        <p:nvSpPr>
          <p:cNvPr id="1048605" name="Content Placeholder 2"/>
          <p:cNvSpPr>
            <a:spLocks noGrp="1"/>
          </p:cNvSpPr>
          <p:nvPr>
            <p:ph idx="1"/>
          </p:nvPr>
        </p:nvSpPr>
        <p:spPr>
          <a:xfrm>
            <a:off x="677821" y="1435510"/>
            <a:ext cx="10353762" cy="4355689"/>
          </a:xfrm>
        </p:spPr>
        <p:txBody>
          <a:bodyPr>
            <a:normAutofit fontScale="82609" lnSpcReduction="10000"/>
          </a:bodyPr>
          <a:p>
            <a:r>
              <a:rPr dirty="0" lang="en-US"/>
              <a:t>To develop the testing environment, Appium software is installed in the windows and Intellij is an another software, a JDK , which provides us environment to run the java programs.</a:t>
            </a:r>
          </a:p>
          <a:p>
            <a:r>
              <a:rPr dirty="0" lang="en-US"/>
              <a:t>For visualization, android studio is installed.</a:t>
            </a:r>
          </a:p>
          <a:p>
            <a:r>
              <a:rPr b="0" dirty="0" i="0" lang="en-US">
                <a:solidFill>
                  <a:schemeClr val="tx1"/>
                </a:solidFill>
                <a:effectLst/>
                <a:latin typeface="Source Sans Pro" panose="020B0503030403020204" pitchFamily="34" charset="0"/>
              </a:rPr>
              <a:t>To determine whether the application performs as per the requirement under different load conditions.</a:t>
            </a:r>
          </a:p>
          <a:p>
            <a:r>
              <a:rPr b="0" dirty="0" i="0" lang="en-US">
                <a:solidFill>
                  <a:schemeClr val="tx1"/>
                </a:solidFill>
                <a:effectLst/>
                <a:latin typeface="Source Sans Pro" panose="020B0503030403020204" pitchFamily="34" charset="0"/>
              </a:rPr>
              <a:t>To determine whether the current network coverage is able to support the application at peak, average and minimum user levels.</a:t>
            </a:r>
          </a:p>
          <a:p>
            <a:r>
              <a:rPr b="0" dirty="0" i="0" lang="en-US">
                <a:solidFill>
                  <a:schemeClr val="tx1"/>
                </a:solidFill>
                <a:effectLst/>
                <a:latin typeface="Source Sans Pro" panose="020B0503030403020204" pitchFamily="34" charset="0"/>
              </a:rPr>
              <a:t>To determine whether the existing client-server configuration setup provides the required optimum performance level.</a:t>
            </a:r>
          </a:p>
          <a:p>
            <a:r>
              <a:rPr dirty="0" lang="en-US"/>
              <a:t>The functionalities that are involved in the online recharge system involves below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5" name=""/>
        <p:cNvGrpSpPr/>
        <p:nvPr/>
      </p:nvGrpSpPr>
      <p:grpSpPr>
        <a:xfrm>
          <a:off x="0" y="0"/>
          <a:ext cx="0" cy="0"/>
          <a:chOff x="0" y="0"/>
          <a:chExt cx="0" cy="0"/>
        </a:xfrm>
      </p:grpSpPr>
      <p:sp>
        <p:nvSpPr>
          <p:cNvPr id="1048606" name="TextBox 3"/>
          <p:cNvSpPr txBox="1"/>
          <p:nvPr/>
        </p:nvSpPr>
        <p:spPr>
          <a:xfrm>
            <a:off x="709400" y="1238250"/>
            <a:ext cx="6094206" cy="4358640"/>
          </a:xfrm>
          <a:prstGeom prst="rect"/>
          <a:noFill/>
        </p:spPr>
        <p:txBody>
          <a:bodyPr wrap="square">
            <a:spAutoFit/>
          </a:bodyPr>
          <a:p>
            <a:pPr indent="-342900" marL="342900">
              <a:buFont typeface="Wingdings" panose="05000000000000000000" pitchFamily="2" charset="2"/>
              <a:buChar char="Ø"/>
            </a:pPr>
            <a:r>
              <a:rPr b="0" dirty="0" sz="2400" i="0" lang="en-US">
                <a:solidFill>
                  <a:schemeClr val="tx1"/>
                </a:solidFill>
                <a:effectLst/>
                <a:latin typeface="Helvetica Neue"/>
              </a:rPr>
              <a:t>Login to application with valid username and password.</a:t>
            </a:r>
          </a:p>
          <a:p>
            <a:pPr indent="-342900" marL="342900">
              <a:buFont typeface="Wingdings" panose="05000000000000000000" pitchFamily="2" charset="2"/>
              <a:buChar char="Ø"/>
            </a:pPr>
            <a:r>
              <a:rPr b="0" dirty="0" sz="2400" i="0" lang="en-US">
                <a:solidFill>
                  <a:schemeClr val="tx1"/>
                </a:solidFill>
                <a:effectLst/>
                <a:latin typeface="Helvetica Neue"/>
              </a:rPr>
              <a:t>enter mobile no. </a:t>
            </a:r>
          </a:p>
          <a:p>
            <a:pPr indent="-342900" marL="342900">
              <a:buFont typeface="Wingdings" panose="05000000000000000000" pitchFamily="2" charset="2"/>
              <a:buChar char="Ø"/>
            </a:pPr>
            <a:r>
              <a:rPr b="0" dirty="0" sz="2400" i="0" lang="en-US">
                <a:solidFill>
                  <a:schemeClr val="tx1"/>
                </a:solidFill>
                <a:effectLst/>
                <a:latin typeface="Helvetica Neue"/>
              </a:rPr>
              <a:t>check weather it is valid or not.</a:t>
            </a:r>
          </a:p>
          <a:p>
            <a:pPr indent="-342900" marL="342900">
              <a:buFont typeface="Wingdings" panose="05000000000000000000" pitchFamily="2" charset="2"/>
              <a:buChar char="Ø"/>
            </a:pPr>
            <a:r>
              <a:rPr b="0" dirty="0" sz="2400" i="0" lang="en-US">
                <a:solidFill>
                  <a:schemeClr val="tx1"/>
                </a:solidFill>
                <a:effectLst/>
                <a:latin typeface="Helvetica Neue"/>
              </a:rPr>
              <a:t>enter recharge amount </a:t>
            </a:r>
          </a:p>
          <a:p>
            <a:pPr indent="-342900" marL="342900">
              <a:buFont typeface="Wingdings" panose="05000000000000000000" pitchFamily="2" charset="2"/>
              <a:buChar char="Ø"/>
            </a:pPr>
            <a:r>
              <a:rPr b="0" dirty="0" sz="2400" i="0" lang="en-US">
                <a:solidFill>
                  <a:schemeClr val="tx1"/>
                </a:solidFill>
                <a:effectLst/>
                <a:latin typeface="Helvetica Neue"/>
              </a:rPr>
              <a:t>for that check recharge plan.</a:t>
            </a:r>
          </a:p>
          <a:p>
            <a:pPr indent="-342900" marL="342900">
              <a:buFont typeface="Wingdings" panose="05000000000000000000" pitchFamily="2" charset="2"/>
              <a:buChar char="Ø"/>
            </a:pPr>
            <a:r>
              <a:rPr b="0" dirty="0" sz="2400" i="0" lang="en-US">
                <a:solidFill>
                  <a:schemeClr val="tx1"/>
                </a:solidFill>
                <a:effectLst/>
                <a:latin typeface="Helvetica Neue"/>
              </a:rPr>
              <a:t>check do you have required balance in your account or not.</a:t>
            </a:r>
          </a:p>
          <a:p>
            <a:pPr indent="-342900" marL="342900">
              <a:buFont typeface="Wingdings" panose="05000000000000000000" pitchFamily="2" charset="2"/>
              <a:buChar char="Ø"/>
            </a:pPr>
            <a:r>
              <a:rPr b="0" dirty="0" sz="2400" i="0" lang="en-US">
                <a:solidFill>
                  <a:schemeClr val="tx1"/>
                </a:solidFill>
                <a:effectLst/>
                <a:latin typeface="Helvetica Neue"/>
              </a:rPr>
              <a:t>generate OTP.</a:t>
            </a:r>
          </a:p>
          <a:p>
            <a:pPr indent="-342900" marL="342900">
              <a:buFont typeface="Wingdings" panose="05000000000000000000" pitchFamily="2" charset="2"/>
              <a:buChar char="Ø"/>
            </a:pPr>
            <a:r>
              <a:rPr b="0" dirty="0" sz="2400" i="0" lang="en-US">
                <a:solidFill>
                  <a:schemeClr val="tx1"/>
                </a:solidFill>
                <a:effectLst/>
                <a:latin typeface="Helvetica Neue"/>
              </a:rPr>
              <a:t>proceed to payment option.</a:t>
            </a:r>
          </a:p>
          <a:p>
            <a:pPr indent="-342900" marL="342900">
              <a:buFont typeface="Wingdings" panose="05000000000000000000" pitchFamily="2" charset="2"/>
              <a:buChar char="Ø"/>
            </a:pPr>
            <a:r>
              <a:rPr b="0" dirty="0" sz="2400" i="0" lang="en-US">
                <a:solidFill>
                  <a:schemeClr val="tx1"/>
                </a:solidFill>
                <a:effectLst/>
                <a:latin typeface="Helvetica Neue"/>
              </a:rPr>
              <a:t>send amount deduction message.</a:t>
            </a:r>
          </a:p>
          <a:p>
            <a:pPr indent="-342900" marL="342900">
              <a:buFont typeface="Wingdings" panose="05000000000000000000" pitchFamily="2" charset="2"/>
              <a:buChar char="Ø"/>
            </a:pPr>
            <a:r>
              <a:rPr b="0" dirty="0" sz="2400" i="0" lang="en-US">
                <a:solidFill>
                  <a:schemeClr val="tx1"/>
                </a:solidFill>
                <a:effectLst/>
                <a:latin typeface="Helvetica Neue"/>
              </a:rPr>
              <a:t>send recharge successful </a:t>
            </a:r>
            <a:r>
              <a:rPr dirty="0" sz="2400" lang="en-US">
                <a:solidFill>
                  <a:schemeClr val="tx1"/>
                </a:solidFill>
                <a:effectLst/>
                <a:latin typeface="Helvetica Neue"/>
              </a:rPr>
              <a:t>message.</a:t>
            </a:r>
            <a:endParaRPr dirty="0" sz="2400" lang="en-US">
              <a:solidFill>
                <a:schemeClr val="tx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sp>
        <p:nvSpPr>
          <p:cNvPr id="1048607" name="Title 1"/>
          <p:cNvSpPr>
            <a:spLocks noGrp="1"/>
          </p:cNvSpPr>
          <p:nvPr>
            <p:ph type="title"/>
          </p:nvPr>
        </p:nvSpPr>
        <p:spPr>
          <a:xfrm>
            <a:off x="0" y="127818"/>
            <a:ext cx="4316151" cy="1257300"/>
          </a:xfrm>
        </p:spPr>
        <p:txBody>
          <a:bodyPr/>
          <a:p>
            <a:r>
              <a:rPr dirty="0" lang="en-US"/>
              <a:t>FLOW CHART             </a:t>
            </a:r>
            <a:endParaRPr dirty="0" lang="en-IN"/>
          </a:p>
        </p:txBody>
      </p:sp>
      <p:sp>
        <p:nvSpPr>
          <p:cNvPr id="1048608" name="Oval 2"/>
          <p:cNvSpPr/>
          <p:nvPr/>
        </p:nvSpPr>
        <p:spPr>
          <a:xfrm>
            <a:off x="4756350" y="757361"/>
            <a:ext cx="1573161" cy="406813"/>
          </a:xfrm>
          <a:prstGeom prst="ellipse"/>
        </p:spPr>
        <p:style>
          <a:lnRef idx="2">
            <a:schemeClr val="accent6"/>
          </a:lnRef>
          <a:fillRef idx="1">
            <a:schemeClr val="lt1"/>
          </a:fillRef>
          <a:effectRef idx="0">
            <a:schemeClr val="accent6"/>
          </a:effectRef>
          <a:fontRef idx="minor">
            <a:schemeClr val="dk1"/>
          </a:fontRef>
        </p:style>
        <p:txBody>
          <a:bodyPr anchor="ctr" rtlCol="0"/>
          <a:p>
            <a:pPr algn="ctr"/>
            <a:r>
              <a:rPr b="1" dirty="0" sz="1400" lang="en-US"/>
              <a:t>START</a:t>
            </a:r>
            <a:endParaRPr b="1" dirty="0" sz="1400" lang="en-IN"/>
          </a:p>
        </p:txBody>
      </p:sp>
      <p:sp>
        <p:nvSpPr>
          <p:cNvPr id="1048609" name="Arrow: Down 3"/>
          <p:cNvSpPr/>
          <p:nvPr/>
        </p:nvSpPr>
        <p:spPr>
          <a:xfrm>
            <a:off x="5417574" y="1188473"/>
            <a:ext cx="233512" cy="299578"/>
          </a:xfrm>
          <a:prstGeom prst="down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610" name="Parallelogram 4"/>
          <p:cNvSpPr/>
          <p:nvPr/>
        </p:nvSpPr>
        <p:spPr>
          <a:xfrm>
            <a:off x="4130773" y="1490466"/>
            <a:ext cx="2840295" cy="310949"/>
          </a:xfrm>
          <a:prstGeom prst="parallelogram"/>
        </p:spPr>
        <p:style>
          <a:lnRef idx="2">
            <a:schemeClr val="accent6"/>
          </a:lnRef>
          <a:fillRef idx="1">
            <a:schemeClr val="lt1"/>
          </a:fillRef>
          <a:effectRef idx="0">
            <a:schemeClr val="accent6"/>
          </a:effectRef>
          <a:fontRef idx="minor">
            <a:schemeClr val="dk1"/>
          </a:fontRef>
        </p:style>
        <p:txBody>
          <a:bodyPr anchor="ctr" rtlCol="0"/>
          <a:p>
            <a:pPr algn="ctr"/>
            <a:r>
              <a:rPr b="1" dirty="0" sz="900" lang="en-US" spc="50">
                <a:ln w="0"/>
                <a:solidFill>
                  <a:schemeClr val="bg2"/>
                </a:solidFill>
                <a:effectLst>
                  <a:innerShdw blurRad="63500" dir="13500000" dist="50800">
                    <a:srgbClr val="000000">
                      <a:alpha val="50000"/>
                    </a:srgbClr>
                  </a:innerShdw>
                </a:effectLst>
              </a:rPr>
              <a:t>Login your web browser</a:t>
            </a:r>
            <a:endParaRPr dirty="0" sz="900" lang="en-IN">
              <a:ln w="0"/>
              <a:solidFill>
                <a:schemeClr val="tx1"/>
              </a:solidFill>
              <a:effectLst>
                <a:outerShdw algn="tl" blurRad="38100" dir="2700000" dist="19050" rotWithShape="0">
                  <a:schemeClr val="dk1">
                    <a:alpha val="40000"/>
                  </a:schemeClr>
                </a:outerShdw>
              </a:effectLst>
            </a:endParaRPr>
          </a:p>
        </p:txBody>
      </p:sp>
      <p:sp>
        <p:nvSpPr>
          <p:cNvPr id="1048611" name="Arrow: Down 5"/>
          <p:cNvSpPr/>
          <p:nvPr/>
        </p:nvSpPr>
        <p:spPr>
          <a:xfrm flipH="1">
            <a:off x="5417574" y="1838026"/>
            <a:ext cx="232290" cy="353366"/>
          </a:xfrm>
          <a:prstGeom prst="down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612" name="Rectangle 6"/>
          <p:cNvSpPr/>
          <p:nvPr/>
        </p:nvSpPr>
        <p:spPr>
          <a:xfrm>
            <a:off x="4135074" y="2167546"/>
            <a:ext cx="2864875" cy="310949"/>
          </a:xfrm>
          <a:prstGeom prst="rect"/>
        </p:spPr>
        <p:style>
          <a:lnRef idx="2">
            <a:schemeClr val="accent6"/>
          </a:lnRef>
          <a:fillRef idx="1">
            <a:schemeClr val="lt1"/>
          </a:fillRef>
          <a:effectRef idx="0">
            <a:schemeClr val="accent6"/>
          </a:effectRef>
          <a:fontRef idx="minor">
            <a:schemeClr val="dk1"/>
          </a:fontRef>
        </p:style>
        <p:txBody>
          <a:bodyPr anchor="ctr" rtlCol="0"/>
          <a:p>
            <a:pPr algn="ctr"/>
            <a:r>
              <a:rPr b="1" dirty="0" sz="1000" lang="en-IN"/>
              <a:t>Select prepaid or </a:t>
            </a:r>
            <a:r>
              <a:rPr b="1" dirty="0" sz="1000" lang="en-IN" err="1"/>
              <a:t>postpaid</a:t>
            </a:r>
            <a:endParaRPr b="1" dirty="0" sz="1000" lang="en-IN"/>
          </a:p>
        </p:txBody>
      </p:sp>
      <p:sp>
        <p:nvSpPr>
          <p:cNvPr id="1048613" name="Arrow: Down 7"/>
          <p:cNvSpPr/>
          <p:nvPr/>
        </p:nvSpPr>
        <p:spPr>
          <a:xfrm>
            <a:off x="5412653" y="2495039"/>
            <a:ext cx="242131" cy="351946"/>
          </a:xfrm>
          <a:prstGeom prst="down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614" name="Rectangle 10"/>
          <p:cNvSpPr/>
          <p:nvPr/>
        </p:nvSpPr>
        <p:spPr>
          <a:xfrm>
            <a:off x="4234628" y="2844137"/>
            <a:ext cx="2864875" cy="299578"/>
          </a:xfrm>
          <a:prstGeom prst="rect"/>
        </p:spPr>
        <p:style>
          <a:lnRef idx="2">
            <a:schemeClr val="accent6"/>
          </a:lnRef>
          <a:fillRef idx="1">
            <a:schemeClr val="lt1"/>
          </a:fillRef>
          <a:effectRef idx="0">
            <a:schemeClr val="accent6"/>
          </a:effectRef>
          <a:fontRef idx="minor">
            <a:schemeClr val="dk1"/>
          </a:fontRef>
        </p:style>
        <p:txBody>
          <a:bodyPr anchor="ctr" rtlCol="0"/>
          <a:p>
            <a:pPr algn="ctr"/>
            <a:r>
              <a:rPr b="1" dirty="0" sz="1100" lang="en-IN"/>
              <a:t>Enter mobile number</a:t>
            </a:r>
          </a:p>
        </p:txBody>
      </p:sp>
      <p:sp>
        <p:nvSpPr>
          <p:cNvPr id="1048615" name="Arrow: Down 11"/>
          <p:cNvSpPr/>
          <p:nvPr/>
        </p:nvSpPr>
        <p:spPr>
          <a:xfrm>
            <a:off x="5447064" y="3160467"/>
            <a:ext cx="207711" cy="299579"/>
          </a:xfrm>
          <a:prstGeom prst="down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616" name="Rectangle 12"/>
          <p:cNvSpPr/>
          <p:nvPr/>
        </p:nvSpPr>
        <p:spPr>
          <a:xfrm>
            <a:off x="4135074" y="3485313"/>
            <a:ext cx="2864875" cy="323877"/>
          </a:xfrm>
          <a:prstGeom prst="rect"/>
        </p:spPr>
        <p:style>
          <a:lnRef idx="2">
            <a:schemeClr val="accent6"/>
          </a:lnRef>
          <a:fillRef idx="1">
            <a:schemeClr val="lt1"/>
          </a:fillRef>
          <a:effectRef idx="0">
            <a:schemeClr val="accent6"/>
          </a:effectRef>
          <a:fontRef idx="minor">
            <a:schemeClr val="dk1"/>
          </a:fontRef>
        </p:style>
        <p:txBody>
          <a:bodyPr anchor="ctr" rtlCol="0"/>
          <a:p>
            <a:pPr algn="ctr"/>
            <a:r>
              <a:rPr b="1" dirty="0" sz="1050" lang="en-IN"/>
              <a:t>Select your plan</a:t>
            </a:r>
          </a:p>
        </p:txBody>
      </p:sp>
      <p:sp>
        <p:nvSpPr>
          <p:cNvPr id="1048617" name="Rectangle 13"/>
          <p:cNvSpPr/>
          <p:nvPr/>
        </p:nvSpPr>
        <p:spPr>
          <a:xfrm>
            <a:off x="4135074" y="4150533"/>
            <a:ext cx="2864875" cy="323877"/>
          </a:xfrm>
          <a:prstGeom prst="rect"/>
        </p:spPr>
        <p:style>
          <a:lnRef idx="2">
            <a:schemeClr val="accent6"/>
          </a:lnRef>
          <a:fillRef idx="1">
            <a:schemeClr val="lt1"/>
          </a:fillRef>
          <a:effectRef idx="0">
            <a:schemeClr val="accent6"/>
          </a:effectRef>
          <a:fontRef idx="minor">
            <a:schemeClr val="dk1"/>
          </a:fontRef>
        </p:style>
        <p:txBody>
          <a:bodyPr anchor="ctr" rtlCol="0"/>
          <a:p>
            <a:pPr algn="ctr"/>
            <a:r>
              <a:rPr b="1" dirty="0" sz="1050" lang="en-IN"/>
              <a:t>Enter the amount</a:t>
            </a:r>
          </a:p>
        </p:txBody>
      </p:sp>
      <p:sp>
        <p:nvSpPr>
          <p:cNvPr id="1048618" name="Arrow: Down 14"/>
          <p:cNvSpPr/>
          <p:nvPr/>
        </p:nvSpPr>
        <p:spPr>
          <a:xfrm>
            <a:off x="5440012" y="3834458"/>
            <a:ext cx="227054" cy="316076"/>
          </a:xfrm>
          <a:prstGeom prst="down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619" name="Arrow: Down 15"/>
          <p:cNvSpPr/>
          <p:nvPr/>
        </p:nvSpPr>
        <p:spPr>
          <a:xfrm>
            <a:off x="5434775" y="4502555"/>
            <a:ext cx="232290" cy="374535"/>
          </a:xfrm>
          <a:prstGeom prst="down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620" name="Arrow: Down 17"/>
          <p:cNvSpPr/>
          <p:nvPr/>
        </p:nvSpPr>
        <p:spPr>
          <a:xfrm>
            <a:off x="5443375" y="5226756"/>
            <a:ext cx="223689" cy="383731"/>
          </a:xfrm>
          <a:prstGeom prst="down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621" name="Rectangle 18"/>
          <p:cNvSpPr/>
          <p:nvPr/>
        </p:nvSpPr>
        <p:spPr>
          <a:xfrm>
            <a:off x="4110492" y="4846961"/>
            <a:ext cx="2864875" cy="323877"/>
          </a:xfrm>
          <a:prstGeom prst="rect"/>
        </p:spPr>
        <p:style>
          <a:lnRef idx="2">
            <a:schemeClr val="accent6"/>
          </a:lnRef>
          <a:fillRef idx="1">
            <a:schemeClr val="lt1"/>
          </a:fillRef>
          <a:effectRef idx="0">
            <a:schemeClr val="accent6"/>
          </a:effectRef>
          <a:fontRef idx="minor">
            <a:schemeClr val="dk1"/>
          </a:fontRef>
        </p:style>
        <p:txBody>
          <a:bodyPr anchor="ctr" rtlCol="0"/>
          <a:p>
            <a:pPr algn="ctr"/>
            <a:r>
              <a:rPr b="1" dirty="0" sz="1050" lang="en-IN"/>
              <a:t>Proceed for payment method</a:t>
            </a:r>
          </a:p>
        </p:txBody>
      </p:sp>
      <p:sp>
        <p:nvSpPr>
          <p:cNvPr id="1048622" name="Arrow: Down 20"/>
          <p:cNvSpPr/>
          <p:nvPr/>
        </p:nvSpPr>
        <p:spPr>
          <a:xfrm>
            <a:off x="5443375" y="5892531"/>
            <a:ext cx="223689" cy="383731"/>
          </a:xfrm>
          <a:prstGeom prst="down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623" name="Oval 21"/>
          <p:cNvSpPr/>
          <p:nvPr/>
        </p:nvSpPr>
        <p:spPr>
          <a:xfrm>
            <a:off x="4756351" y="6276262"/>
            <a:ext cx="1573160" cy="403860"/>
          </a:xfrm>
          <a:prstGeom prst="ellipse"/>
        </p:spPr>
        <p:style>
          <a:lnRef idx="2">
            <a:schemeClr val="accent6"/>
          </a:lnRef>
          <a:fillRef idx="1">
            <a:schemeClr val="lt1"/>
          </a:fillRef>
          <a:effectRef idx="0">
            <a:schemeClr val="accent6"/>
          </a:effectRef>
          <a:fontRef idx="minor">
            <a:schemeClr val="dk1"/>
          </a:fontRef>
        </p:style>
        <p:txBody>
          <a:bodyPr anchor="ctr" rtlCol="0"/>
          <a:p>
            <a:pPr algn="ctr"/>
            <a:r>
              <a:rPr b="1" dirty="0" sz="1400" lang="en-IN"/>
              <a:t>END</a:t>
            </a:r>
          </a:p>
        </p:txBody>
      </p:sp>
      <p:sp>
        <p:nvSpPr>
          <p:cNvPr id="1048624" name="Parallelogram 22"/>
          <p:cNvSpPr/>
          <p:nvPr/>
        </p:nvSpPr>
        <p:spPr>
          <a:xfrm>
            <a:off x="4066736" y="5565750"/>
            <a:ext cx="3001550" cy="315599"/>
          </a:xfrm>
          <a:prstGeom prst="parallelogram"/>
        </p:spPr>
        <p:style>
          <a:lnRef idx="2">
            <a:schemeClr val="accent6"/>
          </a:lnRef>
          <a:fillRef idx="1">
            <a:schemeClr val="lt1"/>
          </a:fillRef>
          <a:effectRef idx="0">
            <a:schemeClr val="accent6"/>
          </a:effectRef>
          <a:fontRef idx="minor">
            <a:schemeClr val="dk1"/>
          </a:fontRef>
        </p:style>
        <p:txBody>
          <a:bodyPr anchor="ctr" rtlCol="0"/>
          <a:p>
            <a:pPr algn="ctr"/>
            <a:r>
              <a:rPr b="1" dirty="0" sz="1050" lang="en-IN"/>
              <a:t>Amount deduction message and recharge successful</a:t>
            </a:r>
          </a:p>
        </p:txBody>
      </p:sp>
      <p:sp>
        <p:nvSpPr>
          <p:cNvPr id="1048625" name="TextBox 23"/>
          <p:cNvSpPr txBox="1"/>
          <p:nvPr/>
        </p:nvSpPr>
        <p:spPr>
          <a:xfrm>
            <a:off x="4283511" y="1795991"/>
            <a:ext cx="1862667" cy="369332"/>
          </a:xfrm>
          <a:prstGeom prst="rect"/>
          <a:noFill/>
        </p:spPr>
        <p:txBody>
          <a:bodyPr rtlCol="0" wrap="square">
            <a:spAutoFit/>
          </a:bodyPr>
          <a:p>
            <a:r>
              <a:rPr dirty="0" lang="en-IN"/>
              <a:t>YES</a:t>
            </a:r>
          </a:p>
        </p:txBody>
      </p:sp>
      <p:sp>
        <p:nvSpPr>
          <p:cNvPr id="1048626" name="Arrow: Right 24"/>
          <p:cNvSpPr/>
          <p:nvPr/>
        </p:nvSpPr>
        <p:spPr>
          <a:xfrm>
            <a:off x="6971068" y="1591060"/>
            <a:ext cx="2245651" cy="157889"/>
          </a:xfrm>
          <a:prstGeom prst="right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627" name="TextBox 25"/>
          <p:cNvSpPr txBox="1"/>
          <p:nvPr/>
        </p:nvSpPr>
        <p:spPr>
          <a:xfrm>
            <a:off x="7597422" y="1227486"/>
            <a:ext cx="970845" cy="646331"/>
          </a:xfrm>
          <a:prstGeom prst="rect"/>
          <a:noFill/>
        </p:spPr>
        <p:txBody>
          <a:bodyPr rtlCol="0" wrap="square">
            <a:spAutoFit/>
          </a:bodyPr>
          <a:p>
            <a:r>
              <a:rPr dirty="0" lang="en-IN"/>
              <a:t>NO</a:t>
            </a:r>
          </a:p>
          <a:p>
            <a:endParaRPr dirty="0" lang="en-IN"/>
          </a:p>
        </p:txBody>
      </p:sp>
      <p:sp>
        <p:nvSpPr>
          <p:cNvPr id="1048628" name="Arrow: Right 31"/>
          <p:cNvSpPr/>
          <p:nvPr/>
        </p:nvSpPr>
        <p:spPr>
          <a:xfrm rot="10800000">
            <a:off x="6999949" y="2234932"/>
            <a:ext cx="3284229" cy="202972"/>
          </a:xfrm>
          <a:prstGeom prst="right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629" name="Rectangle 26"/>
          <p:cNvSpPr/>
          <p:nvPr/>
        </p:nvSpPr>
        <p:spPr>
          <a:xfrm>
            <a:off x="9239260" y="1420909"/>
            <a:ext cx="1801237" cy="452908"/>
          </a:xfrm>
          <a:prstGeom prst="rect"/>
        </p:spPr>
        <p:style>
          <a:lnRef idx="2">
            <a:schemeClr val="accent6"/>
          </a:lnRef>
          <a:fillRef idx="1">
            <a:schemeClr val="lt1"/>
          </a:fillRef>
          <a:effectRef idx="0">
            <a:schemeClr val="accent6"/>
          </a:effectRef>
          <a:fontRef idx="minor">
            <a:schemeClr val="dk1"/>
          </a:fontRef>
        </p:style>
        <p:txBody>
          <a:bodyPr anchor="ctr" rtlCol="0"/>
          <a:p>
            <a:pPr algn="ctr"/>
            <a:r>
              <a:rPr dirty="0" lang="en-IN"/>
              <a:t>RETRY LOGIN</a:t>
            </a:r>
          </a:p>
        </p:txBody>
      </p:sp>
      <p:sp>
        <p:nvSpPr>
          <p:cNvPr id="1048630" name="Arrow: Down 32"/>
          <p:cNvSpPr/>
          <p:nvPr/>
        </p:nvSpPr>
        <p:spPr>
          <a:xfrm>
            <a:off x="10139877" y="1873817"/>
            <a:ext cx="234611" cy="519427"/>
          </a:xfrm>
          <a:prstGeom prst="downArrow"/>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7" name=""/>
        <p:cNvGrpSpPr/>
        <p:nvPr/>
      </p:nvGrpSpPr>
      <p:grpSpPr>
        <a:xfrm>
          <a:off x="0" y="0"/>
          <a:ext cx="0" cy="0"/>
          <a:chOff x="0" y="0"/>
          <a:chExt cx="0" cy="0"/>
        </a:xfrm>
      </p:grpSpPr>
      <p:sp>
        <p:nvSpPr>
          <p:cNvPr id="1048631" name="Title 1"/>
          <p:cNvSpPr>
            <a:spLocks noGrp="1"/>
          </p:cNvSpPr>
          <p:nvPr>
            <p:ph type="title"/>
          </p:nvPr>
        </p:nvSpPr>
        <p:spPr>
          <a:xfrm>
            <a:off x="125519" y="105103"/>
            <a:ext cx="5182205" cy="1257300"/>
          </a:xfrm>
        </p:spPr>
        <p:txBody>
          <a:bodyPr/>
          <a:p>
            <a:r>
              <a:rPr dirty="0" lang="en-IN"/>
              <a:t>CONCEPT MAP</a:t>
            </a:r>
          </a:p>
        </p:txBody>
      </p:sp>
      <p:sp>
        <p:nvSpPr>
          <p:cNvPr id="1048632" name="Rectangle 3"/>
          <p:cNvSpPr/>
          <p:nvPr/>
        </p:nvSpPr>
        <p:spPr>
          <a:xfrm>
            <a:off x="4640314" y="3414549"/>
            <a:ext cx="2701158" cy="798787"/>
          </a:xfrm>
          <a:prstGeom prst="rect"/>
        </p:spPr>
        <p:style>
          <a:lnRef idx="2">
            <a:schemeClr val="accent6"/>
          </a:lnRef>
          <a:fillRef idx="1">
            <a:schemeClr val="lt1"/>
          </a:fillRef>
          <a:effectRef idx="0">
            <a:schemeClr val="accent6"/>
          </a:effectRef>
          <a:fontRef idx="minor">
            <a:schemeClr val="dk1"/>
          </a:fontRef>
        </p:style>
        <p:txBody>
          <a:bodyPr anchor="ctr" rtlCol="0"/>
          <a:p>
            <a:pPr algn="ctr"/>
            <a:r>
              <a:rPr dirty="0" lang="en-IN"/>
              <a:t>MOBILE RECHARGE</a:t>
            </a:r>
          </a:p>
          <a:p>
            <a:pPr algn="ctr"/>
            <a:r>
              <a:rPr dirty="0" lang="en-IN"/>
              <a:t>TESTING</a:t>
            </a:r>
          </a:p>
        </p:txBody>
      </p:sp>
      <p:cxnSp>
        <p:nvCxnSpPr>
          <p:cNvPr id="3145728" name="Straight Arrow Connector 5"/>
          <p:cNvCxnSpPr>
            <a:cxnSpLocks/>
          </p:cNvCxnSpPr>
          <p:nvPr/>
        </p:nvCxnSpPr>
        <p:spPr>
          <a:xfrm flipV="1">
            <a:off x="6684579" y="2238703"/>
            <a:ext cx="1429407" cy="1190297"/>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33" name="Rectangle 6"/>
          <p:cNvSpPr/>
          <p:nvPr/>
        </p:nvSpPr>
        <p:spPr>
          <a:xfrm>
            <a:off x="8113985" y="1949668"/>
            <a:ext cx="1965435" cy="604345"/>
          </a:xfrm>
          <a:prstGeom prst="rect"/>
        </p:spPr>
        <p:style>
          <a:lnRef idx="2">
            <a:schemeClr val="accent6"/>
          </a:lnRef>
          <a:fillRef idx="1">
            <a:schemeClr val="lt1"/>
          </a:fillRef>
          <a:effectRef idx="0">
            <a:schemeClr val="accent6"/>
          </a:effectRef>
          <a:fontRef idx="minor">
            <a:schemeClr val="dk1"/>
          </a:fontRef>
        </p:style>
        <p:txBody>
          <a:bodyPr anchor="ctr" rtlCol="0"/>
          <a:p>
            <a:pPr algn="ctr"/>
            <a:r>
              <a:rPr dirty="0" lang="en-IN"/>
              <a:t>Software used</a:t>
            </a:r>
          </a:p>
        </p:txBody>
      </p:sp>
      <p:cxnSp>
        <p:nvCxnSpPr>
          <p:cNvPr id="3145729" name="Straight Connector 9"/>
          <p:cNvCxnSpPr>
            <a:cxnSpLocks/>
          </p:cNvCxnSpPr>
          <p:nvPr/>
        </p:nvCxnSpPr>
        <p:spPr>
          <a:xfrm flipH="1">
            <a:off x="8103470" y="2554013"/>
            <a:ext cx="10515" cy="1673774"/>
          </a:xfrm>
          <a:prstGeom prst="line"/>
        </p:spPr>
        <p:style>
          <a:lnRef idx="1">
            <a:schemeClr val="accent1"/>
          </a:lnRef>
          <a:fillRef idx="0">
            <a:schemeClr val="accent1"/>
          </a:fillRef>
          <a:effectRef idx="0">
            <a:schemeClr val="accent1"/>
          </a:effectRef>
          <a:fontRef idx="minor">
            <a:schemeClr val="tx1"/>
          </a:fontRef>
        </p:style>
      </p:cxnSp>
      <p:cxnSp>
        <p:nvCxnSpPr>
          <p:cNvPr id="3145730" name="Straight Arrow Connector 11"/>
          <p:cNvCxnSpPr>
            <a:cxnSpLocks/>
          </p:cNvCxnSpPr>
          <p:nvPr/>
        </p:nvCxnSpPr>
        <p:spPr>
          <a:xfrm>
            <a:off x="8113985" y="3016469"/>
            <a:ext cx="588581" cy="0"/>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34" name="TextBox 13"/>
          <p:cNvSpPr txBox="1"/>
          <p:nvPr/>
        </p:nvSpPr>
        <p:spPr>
          <a:xfrm>
            <a:off x="8702563" y="2801062"/>
            <a:ext cx="3531476" cy="646331"/>
          </a:xfrm>
          <a:prstGeom prst="rect"/>
          <a:noFill/>
        </p:spPr>
        <p:txBody>
          <a:bodyPr rtlCol="0" wrap="square">
            <a:spAutoFit/>
          </a:bodyPr>
          <a:p>
            <a:r>
              <a:rPr dirty="0" lang="en-IN"/>
              <a:t>Android studio</a:t>
            </a:r>
          </a:p>
          <a:p>
            <a:r>
              <a:rPr dirty="0" lang="en-IN"/>
              <a:t>           - </a:t>
            </a:r>
            <a:r>
              <a:rPr dirty="0" sz="1200" lang="en-IN"/>
              <a:t>software used for visualization</a:t>
            </a:r>
          </a:p>
        </p:txBody>
      </p:sp>
      <p:cxnSp>
        <p:nvCxnSpPr>
          <p:cNvPr id="3145731" name="Straight Arrow Connector 15"/>
          <p:cNvCxnSpPr>
            <a:cxnSpLocks/>
          </p:cNvCxnSpPr>
          <p:nvPr/>
        </p:nvCxnSpPr>
        <p:spPr>
          <a:xfrm>
            <a:off x="8113982" y="3683140"/>
            <a:ext cx="588581" cy="0"/>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35" name="TextBox 18"/>
          <p:cNvSpPr txBox="1"/>
          <p:nvPr/>
        </p:nvSpPr>
        <p:spPr>
          <a:xfrm>
            <a:off x="8723588" y="3493219"/>
            <a:ext cx="2228192" cy="369332"/>
          </a:xfrm>
          <a:prstGeom prst="rect"/>
          <a:noFill/>
        </p:spPr>
        <p:txBody>
          <a:bodyPr rtlCol="0" wrap="square">
            <a:spAutoFit/>
          </a:bodyPr>
          <a:p>
            <a:r>
              <a:rPr dirty="0" lang="en-IN"/>
              <a:t>Appium </a:t>
            </a:r>
          </a:p>
        </p:txBody>
      </p:sp>
      <p:cxnSp>
        <p:nvCxnSpPr>
          <p:cNvPr id="3145732" name="Straight Arrow Connector 20"/>
          <p:cNvCxnSpPr>
            <a:cxnSpLocks/>
          </p:cNvCxnSpPr>
          <p:nvPr/>
        </p:nvCxnSpPr>
        <p:spPr>
          <a:xfrm>
            <a:off x="8103470" y="4227787"/>
            <a:ext cx="609603" cy="0"/>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36" name="TextBox 21"/>
          <p:cNvSpPr txBox="1"/>
          <p:nvPr/>
        </p:nvSpPr>
        <p:spPr>
          <a:xfrm>
            <a:off x="8702563" y="4026645"/>
            <a:ext cx="3205655" cy="646331"/>
          </a:xfrm>
          <a:prstGeom prst="rect"/>
          <a:noFill/>
        </p:spPr>
        <p:txBody>
          <a:bodyPr rtlCol="0" wrap="square">
            <a:spAutoFit/>
          </a:bodyPr>
          <a:p>
            <a:r>
              <a:rPr dirty="0" lang="en-IN" err="1"/>
              <a:t>Intellij</a:t>
            </a:r>
            <a:endParaRPr dirty="0" lang="en-IN"/>
          </a:p>
          <a:p>
            <a:r>
              <a:rPr dirty="0" lang="en-IN"/>
              <a:t>       -</a:t>
            </a:r>
            <a:r>
              <a:rPr dirty="0" sz="1200" lang="en-IN"/>
              <a:t>software  used to run java programs</a:t>
            </a:r>
          </a:p>
        </p:txBody>
      </p:sp>
      <p:cxnSp>
        <p:nvCxnSpPr>
          <p:cNvPr id="3145733" name="Straight Connector 24"/>
          <p:cNvCxnSpPr>
            <a:cxnSpLocks/>
          </p:cNvCxnSpPr>
          <p:nvPr/>
        </p:nvCxnSpPr>
        <p:spPr>
          <a:xfrm>
            <a:off x="5297214" y="4214648"/>
            <a:ext cx="0" cy="0"/>
          </a:xfrm>
          <a:prstGeom prst="line"/>
        </p:spPr>
        <p:style>
          <a:lnRef idx="1">
            <a:schemeClr val="accent1"/>
          </a:lnRef>
          <a:fillRef idx="0">
            <a:schemeClr val="accent1"/>
          </a:fillRef>
          <a:effectRef idx="0">
            <a:schemeClr val="accent1"/>
          </a:effectRef>
          <a:fontRef idx="minor">
            <a:schemeClr val="tx1"/>
          </a:fontRef>
        </p:style>
      </p:cxnSp>
      <p:cxnSp>
        <p:nvCxnSpPr>
          <p:cNvPr id="3145734" name="Connector: Elbow 27"/>
          <p:cNvCxnSpPr>
            <a:cxnSpLocks/>
          </p:cNvCxnSpPr>
          <p:nvPr/>
        </p:nvCxnSpPr>
        <p:spPr>
          <a:xfrm rot="16200000" flipH="1">
            <a:off x="4645569" y="4197570"/>
            <a:ext cx="840828" cy="809297"/>
          </a:xfrm>
          <a:prstGeom prst="bentConnector3"/>
          <a:ln>
            <a:tailEnd type="triangle"/>
          </a:ln>
        </p:spPr>
        <p:style>
          <a:lnRef idx="1">
            <a:schemeClr val="accent1"/>
          </a:lnRef>
          <a:fillRef idx="0">
            <a:schemeClr val="accent1"/>
          </a:fillRef>
          <a:effectRef idx="0">
            <a:schemeClr val="accent1"/>
          </a:effectRef>
          <a:fontRef idx="minor">
            <a:schemeClr val="tx1"/>
          </a:fontRef>
        </p:style>
      </p:cxnSp>
      <p:cxnSp>
        <p:nvCxnSpPr>
          <p:cNvPr id="3145735" name="Straight Connector 30"/>
          <p:cNvCxnSpPr>
            <a:cxnSpLocks/>
          </p:cNvCxnSpPr>
          <p:nvPr/>
        </p:nvCxnSpPr>
        <p:spPr>
          <a:xfrm>
            <a:off x="4929351" y="5432820"/>
            <a:ext cx="0" cy="849556"/>
          </a:xfrm>
          <a:prstGeom prst="line"/>
        </p:spPr>
        <p:style>
          <a:lnRef idx="1">
            <a:schemeClr val="accent1"/>
          </a:lnRef>
          <a:fillRef idx="0">
            <a:schemeClr val="accent1"/>
          </a:fillRef>
          <a:effectRef idx="0">
            <a:schemeClr val="accent1"/>
          </a:effectRef>
          <a:fontRef idx="minor">
            <a:schemeClr val="tx1"/>
          </a:fontRef>
        </p:style>
      </p:cxnSp>
      <p:cxnSp>
        <p:nvCxnSpPr>
          <p:cNvPr id="3145736" name="Connector: Elbow 32"/>
          <p:cNvCxnSpPr>
            <a:cxnSpLocks/>
          </p:cNvCxnSpPr>
          <p:nvPr/>
        </p:nvCxnSpPr>
        <p:spPr>
          <a:xfrm>
            <a:off x="6096000" y="5255172"/>
            <a:ext cx="3363310" cy="809297"/>
          </a:xfrm>
          <a:prstGeom prst="bentConnector3"/>
          <a:ln>
            <a:tailEnd type="triangle"/>
          </a:ln>
        </p:spPr>
        <p:style>
          <a:lnRef idx="1">
            <a:schemeClr val="accent1"/>
          </a:lnRef>
          <a:fillRef idx="0">
            <a:schemeClr val="accent1"/>
          </a:fillRef>
          <a:effectRef idx="0">
            <a:schemeClr val="accent1"/>
          </a:effectRef>
          <a:fontRef idx="minor">
            <a:schemeClr val="tx1"/>
          </a:fontRef>
        </p:style>
      </p:cxnSp>
      <p:sp>
        <p:nvSpPr>
          <p:cNvPr id="1048637" name="TextBox 33"/>
          <p:cNvSpPr txBox="1"/>
          <p:nvPr/>
        </p:nvSpPr>
        <p:spPr>
          <a:xfrm>
            <a:off x="9574924" y="5761297"/>
            <a:ext cx="2112572" cy="891540"/>
          </a:xfrm>
          <a:prstGeom prst="rect"/>
          <a:noFill/>
        </p:spPr>
        <p:txBody>
          <a:bodyPr rtlCol="0" wrap="square">
            <a:spAutoFit/>
          </a:bodyPr>
          <a:p>
            <a:r>
              <a:rPr dirty="0" lang="en-IN"/>
              <a:t>Software used for testing application</a:t>
            </a:r>
          </a:p>
        </p:txBody>
      </p:sp>
      <p:cxnSp>
        <p:nvCxnSpPr>
          <p:cNvPr id="3145737" name="Straight Arrow Connector 35"/>
          <p:cNvCxnSpPr>
            <a:cxnSpLocks/>
          </p:cNvCxnSpPr>
          <p:nvPr/>
        </p:nvCxnSpPr>
        <p:spPr>
          <a:xfrm>
            <a:off x="4929351" y="5649626"/>
            <a:ext cx="428296" cy="0"/>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38" name="TextBox 39"/>
          <p:cNvSpPr txBox="1"/>
          <p:nvPr/>
        </p:nvSpPr>
        <p:spPr>
          <a:xfrm>
            <a:off x="5307724" y="5424130"/>
            <a:ext cx="2283383" cy="646331"/>
          </a:xfrm>
          <a:prstGeom prst="rect"/>
          <a:noFill/>
        </p:spPr>
        <p:txBody>
          <a:bodyPr rtlCol="0" wrap="square">
            <a:spAutoFit/>
          </a:bodyPr>
          <a:p>
            <a:r>
              <a:rPr dirty="0" lang="en-IN"/>
              <a:t>Open source</a:t>
            </a:r>
          </a:p>
          <a:p>
            <a:r>
              <a:rPr dirty="0" lang="en-IN"/>
              <a:t>automation tool</a:t>
            </a:r>
          </a:p>
        </p:txBody>
      </p:sp>
      <p:cxnSp>
        <p:nvCxnSpPr>
          <p:cNvPr id="3145738" name="Straight Arrow Connector 41"/>
          <p:cNvCxnSpPr>
            <a:cxnSpLocks/>
          </p:cNvCxnSpPr>
          <p:nvPr/>
        </p:nvCxnSpPr>
        <p:spPr>
          <a:xfrm>
            <a:off x="4929350" y="6282376"/>
            <a:ext cx="428297" cy="0"/>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39" name="TextBox 45"/>
          <p:cNvSpPr txBox="1"/>
          <p:nvPr/>
        </p:nvSpPr>
        <p:spPr>
          <a:xfrm>
            <a:off x="5307724" y="6106566"/>
            <a:ext cx="3988675" cy="646331"/>
          </a:xfrm>
          <a:prstGeom prst="rect"/>
          <a:noFill/>
        </p:spPr>
        <p:txBody>
          <a:bodyPr rtlCol="0" wrap="square">
            <a:spAutoFit/>
          </a:bodyPr>
          <a:p>
            <a:r>
              <a:rPr dirty="0" lang="en-IN"/>
              <a:t>Allows to automate different mobile application</a:t>
            </a:r>
          </a:p>
        </p:txBody>
      </p:sp>
      <p:sp>
        <p:nvSpPr>
          <p:cNvPr id="1048640" name="Rectangle 47"/>
          <p:cNvSpPr/>
          <p:nvPr/>
        </p:nvSpPr>
        <p:spPr>
          <a:xfrm>
            <a:off x="4761190" y="5054423"/>
            <a:ext cx="1334810" cy="401496"/>
          </a:xfrm>
          <a:prstGeom prst="rect"/>
        </p:spPr>
        <p:style>
          <a:lnRef idx="2">
            <a:schemeClr val="accent6"/>
          </a:lnRef>
          <a:fillRef idx="1">
            <a:schemeClr val="lt1"/>
          </a:fillRef>
          <a:effectRef idx="0">
            <a:schemeClr val="accent6"/>
          </a:effectRef>
          <a:fontRef idx="minor">
            <a:schemeClr val="dk1"/>
          </a:fontRef>
        </p:style>
        <p:txBody>
          <a:bodyPr anchor="ctr" rtlCol="0"/>
          <a:p>
            <a:pPr algn="ctr"/>
            <a:r>
              <a:rPr dirty="0" lang="en-IN"/>
              <a:t>Appium</a:t>
            </a:r>
          </a:p>
        </p:txBody>
      </p:sp>
      <p:sp>
        <p:nvSpPr>
          <p:cNvPr id="1048641" name="Rectangle 50"/>
          <p:cNvSpPr/>
          <p:nvPr/>
        </p:nvSpPr>
        <p:spPr>
          <a:xfrm>
            <a:off x="605790" y="1608083"/>
            <a:ext cx="4575810" cy="521575"/>
          </a:xfrm>
          <a:prstGeom prst="rect"/>
        </p:spPr>
        <p:style>
          <a:lnRef idx="2">
            <a:schemeClr val="accent6"/>
          </a:lnRef>
          <a:fillRef idx="1">
            <a:schemeClr val="lt1"/>
          </a:fillRef>
          <a:effectRef idx="0">
            <a:schemeClr val="accent6"/>
          </a:effectRef>
          <a:fontRef idx="minor">
            <a:schemeClr val="dk1"/>
          </a:fontRef>
        </p:style>
        <p:txBody>
          <a:bodyPr anchor="ctr" rtlCol="0"/>
          <a:p>
            <a:pPr algn="ctr"/>
            <a:r>
              <a:rPr dirty="0" sz="2400" lang="en-IN"/>
              <a:t>Features to be tested</a:t>
            </a:r>
          </a:p>
        </p:txBody>
      </p:sp>
      <p:cxnSp>
        <p:nvCxnSpPr>
          <p:cNvPr id="3145739" name="Straight Arrow Connector 52"/>
          <p:cNvCxnSpPr>
            <a:cxnSpLocks/>
            <a:endCxn id="1048641" idx="3"/>
          </p:cNvCxnSpPr>
          <p:nvPr/>
        </p:nvCxnSpPr>
        <p:spPr>
          <a:xfrm flipH="1" flipV="1">
            <a:off x="5181600" y="1868871"/>
            <a:ext cx="914400" cy="80797"/>
          </a:xfrm>
          <a:prstGeom prst="straightConnector1"/>
          <a:ln>
            <a:tailEnd type="triangle"/>
          </a:ln>
        </p:spPr>
        <p:style>
          <a:lnRef idx="1">
            <a:schemeClr val="accent1"/>
          </a:lnRef>
          <a:fillRef idx="0">
            <a:schemeClr val="accent1"/>
          </a:fillRef>
          <a:effectRef idx="0">
            <a:schemeClr val="accent1"/>
          </a:effectRef>
          <a:fontRef idx="minor">
            <a:schemeClr val="tx1"/>
          </a:fontRef>
        </p:style>
      </p:cxnSp>
      <p:cxnSp>
        <p:nvCxnSpPr>
          <p:cNvPr id="3145740" name="Straight Connector 54"/>
          <p:cNvCxnSpPr>
            <a:cxnSpLocks/>
          </p:cNvCxnSpPr>
          <p:nvPr/>
        </p:nvCxnSpPr>
        <p:spPr>
          <a:xfrm>
            <a:off x="6096000" y="1949668"/>
            <a:ext cx="0" cy="1464881"/>
          </a:xfrm>
          <a:prstGeom prst="line"/>
        </p:spPr>
        <p:style>
          <a:lnRef idx="1">
            <a:schemeClr val="accent1"/>
          </a:lnRef>
          <a:fillRef idx="0">
            <a:schemeClr val="accent1"/>
          </a:fillRef>
          <a:effectRef idx="0">
            <a:schemeClr val="accent1"/>
          </a:effectRef>
          <a:fontRef idx="minor">
            <a:schemeClr val="tx1"/>
          </a:fontRef>
        </p:style>
      </p:cxnSp>
      <p:cxnSp>
        <p:nvCxnSpPr>
          <p:cNvPr id="3145741" name="Straight Connector 56"/>
          <p:cNvCxnSpPr>
            <a:cxnSpLocks/>
          </p:cNvCxnSpPr>
          <p:nvPr/>
        </p:nvCxnSpPr>
        <p:spPr>
          <a:xfrm flipV="1">
            <a:off x="-1085850" y="2983230"/>
            <a:ext cx="0" cy="33239"/>
          </a:xfrm>
          <a:prstGeom prst="line"/>
        </p:spPr>
        <p:style>
          <a:lnRef idx="1">
            <a:schemeClr val="accent1"/>
          </a:lnRef>
          <a:fillRef idx="0">
            <a:schemeClr val="accent1"/>
          </a:fillRef>
          <a:effectRef idx="0">
            <a:schemeClr val="accent1"/>
          </a:effectRef>
          <a:fontRef idx="minor">
            <a:schemeClr val="tx1"/>
          </a:fontRef>
        </p:style>
      </p:cxnSp>
      <p:cxnSp>
        <p:nvCxnSpPr>
          <p:cNvPr id="3145742" name="Straight Connector 59"/>
          <p:cNvCxnSpPr>
            <a:cxnSpLocks/>
          </p:cNvCxnSpPr>
          <p:nvPr/>
        </p:nvCxnSpPr>
        <p:spPr>
          <a:xfrm>
            <a:off x="868680" y="2129658"/>
            <a:ext cx="0" cy="3733932"/>
          </a:xfrm>
          <a:prstGeom prst="line"/>
        </p:spPr>
        <p:style>
          <a:lnRef idx="1">
            <a:schemeClr val="accent1"/>
          </a:lnRef>
          <a:fillRef idx="0">
            <a:schemeClr val="accent1"/>
          </a:fillRef>
          <a:effectRef idx="0">
            <a:schemeClr val="accent1"/>
          </a:effectRef>
          <a:fontRef idx="minor">
            <a:schemeClr val="tx1"/>
          </a:fontRef>
        </p:style>
      </p:cxnSp>
      <p:cxnSp>
        <p:nvCxnSpPr>
          <p:cNvPr id="3145743" name="Straight Arrow Connector 62"/>
          <p:cNvCxnSpPr>
            <a:cxnSpLocks/>
          </p:cNvCxnSpPr>
          <p:nvPr/>
        </p:nvCxnSpPr>
        <p:spPr>
          <a:xfrm>
            <a:off x="868680" y="2554013"/>
            <a:ext cx="560070" cy="0"/>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42" name="TextBox 63"/>
          <p:cNvSpPr txBox="1"/>
          <p:nvPr/>
        </p:nvSpPr>
        <p:spPr>
          <a:xfrm>
            <a:off x="1554480" y="2434590"/>
            <a:ext cx="2811779" cy="366464"/>
          </a:xfrm>
          <a:prstGeom prst="rect"/>
          <a:noFill/>
        </p:spPr>
        <p:txBody>
          <a:bodyPr rtlCol="0" wrap="square">
            <a:spAutoFit/>
          </a:bodyPr>
          <a:p>
            <a:r>
              <a:rPr dirty="0" lang="en-IN"/>
              <a:t>Quick processing</a:t>
            </a:r>
          </a:p>
        </p:txBody>
      </p:sp>
      <p:cxnSp>
        <p:nvCxnSpPr>
          <p:cNvPr id="3145744" name="Straight Arrow Connector 65"/>
          <p:cNvCxnSpPr>
            <a:cxnSpLocks/>
          </p:cNvCxnSpPr>
          <p:nvPr/>
        </p:nvCxnSpPr>
        <p:spPr>
          <a:xfrm>
            <a:off x="868680" y="3246120"/>
            <a:ext cx="560070" cy="0"/>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43" name="TextBox 66"/>
          <p:cNvSpPr txBox="1"/>
          <p:nvPr/>
        </p:nvSpPr>
        <p:spPr>
          <a:xfrm>
            <a:off x="1554480" y="3097530"/>
            <a:ext cx="2701158" cy="369332"/>
          </a:xfrm>
          <a:prstGeom prst="rect"/>
          <a:noFill/>
        </p:spPr>
        <p:txBody>
          <a:bodyPr rtlCol="0" wrap="square">
            <a:spAutoFit/>
          </a:bodyPr>
          <a:p>
            <a:r>
              <a:rPr dirty="0" lang="en-IN"/>
              <a:t>24x7 services</a:t>
            </a:r>
          </a:p>
        </p:txBody>
      </p:sp>
      <p:cxnSp>
        <p:nvCxnSpPr>
          <p:cNvPr id="3145745" name="Straight Arrow Connector 68"/>
          <p:cNvCxnSpPr>
            <a:cxnSpLocks/>
          </p:cNvCxnSpPr>
          <p:nvPr/>
        </p:nvCxnSpPr>
        <p:spPr>
          <a:xfrm>
            <a:off x="868680" y="3862551"/>
            <a:ext cx="560070" cy="0"/>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44" name="TextBox 69"/>
          <p:cNvSpPr txBox="1"/>
          <p:nvPr/>
        </p:nvSpPr>
        <p:spPr>
          <a:xfrm>
            <a:off x="1554480" y="3683140"/>
            <a:ext cx="2525765" cy="646331"/>
          </a:xfrm>
          <a:prstGeom prst="rect"/>
          <a:noFill/>
        </p:spPr>
        <p:txBody>
          <a:bodyPr rtlCol="0" wrap="square">
            <a:spAutoFit/>
          </a:bodyPr>
          <a:p>
            <a:r>
              <a:rPr dirty="0" lang="en-IN"/>
              <a:t>Secured transaction history</a:t>
            </a:r>
          </a:p>
        </p:txBody>
      </p:sp>
      <p:cxnSp>
        <p:nvCxnSpPr>
          <p:cNvPr id="3145746" name="Straight Arrow Connector 71"/>
          <p:cNvCxnSpPr>
            <a:cxnSpLocks/>
          </p:cNvCxnSpPr>
          <p:nvPr/>
        </p:nvCxnSpPr>
        <p:spPr>
          <a:xfrm>
            <a:off x="868680" y="4549140"/>
            <a:ext cx="560070" cy="0"/>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45" name="TextBox 72"/>
          <p:cNvSpPr txBox="1"/>
          <p:nvPr/>
        </p:nvSpPr>
        <p:spPr>
          <a:xfrm>
            <a:off x="1554480" y="4411980"/>
            <a:ext cx="2811777" cy="369332"/>
          </a:xfrm>
          <a:prstGeom prst="rect"/>
          <a:noFill/>
        </p:spPr>
        <p:txBody>
          <a:bodyPr rtlCol="0" wrap="square">
            <a:spAutoFit/>
          </a:bodyPr>
          <a:p>
            <a:r>
              <a:rPr dirty="0" lang="en-IN"/>
              <a:t>Multiple payment option</a:t>
            </a:r>
          </a:p>
        </p:txBody>
      </p:sp>
      <p:cxnSp>
        <p:nvCxnSpPr>
          <p:cNvPr id="3145747" name="Straight Arrow Connector 74"/>
          <p:cNvCxnSpPr>
            <a:cxnSpLocks/>
          </p:cNvCxnSpPr>
          <p:nvPr/>
        </p:nvCxnSpPr>
        <p:spPr>
          <a:xfrm>
            <a:off x="868680" y="5255172"/>
            <a:ext cx="560070" cy="0"/>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46" name="TextBox 75"/>
          <p:cNvSpPr txBox="1"/>
          <p:nvPr/>
        </p:nvSpPr>
        <p:spPr>
          <a:xfrm>
            <a:off x="1554480" y="5054423"/>
            <a:ext cx="2468355" cy="369332"/>
          </a:xfrm>
          <a:prstGeom prst="rect"/>
          <a:noFill/>
        </p:spPr>
        <p:txBody>
          <a:bodyPr rtlCol="0" wrap="square">
            <a:spAutoFit/>
          </a:bodyPr>
          <a:p>
            <a:r>
              <a:rPr dirty="0" lang="en-IN"/>
              <a:t>Working robotically</a:t>
            </a:r>
          </a:p>
        </p:txBody>
      </p:sp>
      <p:cxnSp>
        <p:nvCxnSpPr>
          <p:cNvPr id="3145748" name="Straight Arrow Connector 77"/>
          <p:cNvCxnSpPr>
            <a:cxnSpLocks/>
          </p:cNvCxnSpPr>
          <p:nvPr/>
        </p:nvCxnSpPr>
        <p:spPr>
          <a:xfrm>
            <a:off x="868680" y="5863590"/>
            <a:ext cx="560070" cy="0"/>
          </a:xfrm>
          <a:prstGeom prst="straightConnector1"/>
          <a:ln>
            <a:tailEnd type="triangle"/>
          </a:ln>
        </p:spPr>
        <p:style>
          <a:lnRef idx="1">
            <a:schemeClr val="accent1"/>
          </a:lnRef>
          <a:fillRef idx="0">
            <a:schemeClr val="accent1"/>
          </a:fillRef>
          <a:effectRef idx="0">
            <a:schemeClr val="accent1"/>
          </a:effectRef>
          <a:fontRef idx="minor">
            <a:schemeClr val="tx1"/>
          </a:fontRef>
        </p:style>
      </p:cxnSp>
      <p:sp>
        <p:nvSpPr>
          <p:cNvPr id="1048647" name="TextBox 79"/>
          <p:cNvSpPr txBox="1"/>
          <p:nvPr/>
        </p:nvSpPr>
        <p:spPr>
          <a:xfrm>
            <a:off x="1554480" y="5687855"/>
            <a:ext cx="2342625" cy="369332"/>
          </a:xfrm>
          <a:prstGeom prst="rect"/>
          <a:noFill/>
        </p:spPr>
        <p:txBody>
          <a:bodyPr rtlCol="0" wrap="square">
            <a:spAutoFit/>
          </a:bodyPr>
          <a:p>
            <a:r>
              <a:rPr dirty="0" lang="en-IN"/>
              <a:t>Security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8" name=""/>
        <p:cNvGrpSpPr/>
        <p:nvPr/>
      </p:nvGrpSpPr>
      <p:grpSpPr>
        <a:xfrm>
          <a:off x="0" y="0"/>
          <a:ext cx="0" cy="0"/>
          <a:chOff x="0" y="0"/>
          <a:chExt cx="0" cy="0"/>
        </a:xfrm>
      </p:grpSpPr>
      <p:sp>
        <p:nvSpPr>
          <p:cNvPr id="1048648" name="Title 1"/>
          <p:cNvSpPr>
            <a:spLocks noGrp="1"/>
          </p:cNvSpPr>
          <p:nvPr>
            <p:ph type="title"/>
          </p:nvPr>
        </p:nvSpPr>
        <p:spPr/>
        <p:txBody>
          <a:bodyPr/>
          <a:p>
            <a:r>
              <a:rPr dirty="0" lang="en-IN"/>
              <a:t>TEST CASES</a:t>
            </a:r>
          </a:p>
        </p:txBody>
      </p:sp>
      <p:sp>
        <p:nvSpPr>
          <p:cNvPr id="1048649" name="TextBox 3"/>
          <p:cNvSpPr txBox="1"/>
          <p:nvPr/>
        </p:nvSpPr>
        <p:spPr>
          <a:xfrm>
            <a:off x="757646" y="1859340"/>
            <a:ext cx="6152605" cy="3749041"/>
          </a:xfrm>
          <a:prstGeom prst="rect"/>
          <a:noFill/>
        </p:spPr>
        <p:txBody>
          <a:bodyPr wrap="square">
            <a:spAutoFit/>
          </a:bodyPr>
          <a:p>
            <a:pPr indent="-285750" marL="285750">
              <a:buFont typeface="Arial" panose="020B0604020202020204" pitchFamily="34" charset="0"/>
              <a:buChar char="•"/>
            </a:pPr>
            <a:r>
              <a:rPr b="0" dirty="0" sz="2000" i="0" lang="en-US">
                <a:solidFill>
                  <a:schemeClr val="tx1"/>
                </a:solidFill>
                <a:effectLst/>
                <a:latin typeface="Helvetica Neue"/>
              </a:rPr>
              <a:t>Login to application with valid username and password.</a:t>
            </a:r>
          </a:p>
          <a:p>
            <a:pPr indent="-285750" marL="285750">
              <a:buFont typeface="Arial" panose="020B0604020202020204" pitchFamily="34" charset="0"/>
              <a:buChar char="•"/>
            </a:pPr>
            <a:r>
              <a:rPr b="0" dirty="0" sz="2000" i="0" lang="en-US">
                <a:solidFill>
                  <a:schemeClr val="tx1"/>
                </a:solidFill>
                <a:effectLst/>
                <a:latin typeface="Helvetica Neue"/>
              </a:rPr>
              <a:t>enter mobile no. </a:t>
            </a:r>
          </a:p>
          <a:p>
            <a:pPr indent="-285750" marL="285750">
              <a:buFont typeface="Arial" panose="020B0604020202020204" pitchFamily="34" charset="0"/>
              <a:buChar char="•"/>
            </a:pPr>
            <a:r>
              <a:rPr b="0" dirty="0" sz="2000" i="0" lang="en-US">
                <a:solidFill>
                  <a:schemeClr val="tx1"/>
                </a:solidFill>
                <a:effectLst/>
                <a:latin typeface="Helvetica Neue"/>
              </a:rPr>
              <a:t>check weather it is valid or not.</a:t>
            </a:r>
          </a:p>
          <a:p>
            <a:pPr indent="-285750" marL="285750">
              <a:buFont typeface="Arial" panose="020B0604020202020204" pitchFamily="34" charset="0"/>
              <a:buChar char="•"/>
            </a:pPr>
            <a:r>
              <a:rPr b="0" dirty="0" sz="2000" i="0" lang="en-US">
                <a:solidFill>
                  <a:schemeClr val="tx1"/>
                </a:solidFill>
                <a:effectLst/>
                <a:latin typeface="Helvetica Neue"/>
              </a:rPr>
              <a:t>enter recharge amount </a:t>
            </a:r>
          </a:p>
          <a:p>
            <a:pPr indent="-285750" marL="285750">
              <a:buFont typeface="Arial" panose="020B0604020202020204" pitchFamily="34" charset="0"/>
              <a:buChar char="•"/>
            </a:pPr>
            <a:r>
              <a:rPr b="0" dirty="0" sz="2000" i="0" lang="en-US">
                <a:solidFill>
                  <a:schemeClr val="tx1"/>
                </a:solidFill>
                <a:effectLst/>
                <a:latin typeface="Helvetica Neue"/>
              </a:rPr>
              <a:t>for that check recharge plan.</a:t>
            </a:r>
          </a:p>
          <a:p>
            <a:pPr indent="-285750" marL="285750">
              <a:buFont typeface="Arial" panose="020B0604020202020204" pitchFamily="34" charset="0"/>
              <a:buChar char="•"/>
            </a:pPr>
            <a:r>
              <a:rPr b="0" dirty="0" sz="2000" i="0" lang="en-US">
                <a:solidFill>
                  <a:schemeClr val="tx1"/>
                </a:solidFill>
                <a:effectLst/>
                <a:latin typeface="Helvetica Neue"/>
              </a:rPr>
              <a:t>check do you have required balance in your account or not.</a:t>
            </a:r>
          </a:p>
          <a:p>
            <a:pPr indent="-285750" marL="285750">
              <a:buFont typeface="Arial" panose="020B0604020202020204" pitchFamily="34" charset="0"/>
              <a:buChar char="•"/>
            </a:pPr>
            <a:r>
              <a:rPr b="0" dirty="0" sz="2000" i="0" lang="en-US">
                <a:solidFill>
                  <a:schemeClr val="tx1"/>
                </a:solidFill>
                <a:effectLst/>
                <a:latin typeface="Helvetica Neue"/>
              </a:rPr>
              <a:t>generate OTP.</a:t>
            </a:r>
          </a:p>
          <a:p>
            <a:pPr indent="-285750" marL="285750">
              <a:buFont typeface="Arial" panose="020B0604020202020204" pitchFamily="34" charset="0"/>
              <a:buChar char="•"/>
            </a:pPr>
            <a:r>
              <a:rPr b="0" dirty="0" sz="2000" i="0" lang="en-US">
                <a:solidFill>
                  <a:schemeClr val="tx1"/>
                </a:solidFill>
                <a:effectLst/>
                <a:latin typeface="Helvetica Neue"/>
              </a:rPr>
              <a:t>proceed to payment option.</a:t>
            </a:r>
          </a:p>
          <a:p>
            <a:pPr indent="-285750" marL="285750">
              <a:buFont typeface="Arial" panose="020B0604020202020204" pitchFamily="34" charset="0"/>
              <a:buChar char="•"/>
            </a:pPr>
            <a:r>
              <a:rPr b="0" dirty="0" sz="2000" i="0" lang="en-US">
                <a:solidFill>
                  <a:schemeClr val="tx1"/>
                </a:solidFill>
                <a:effectLst/>
                <a:latin typeface="Helvetica Neue"/>
              </a:rPr>
              <a:t>send amount deduction message.</a:t>
            </a:r>
          </a:p>
          <a:p>
            <a:pPr indent="-285750" marL="285750">
              <a:buFont typeface="Arial" panose="020B0604020202020204" pitchFamily="34" charset="0"/>
              <a:buChar char="•"/>
            </a:pPr>
            <a:r>
              <a:rPr b="0" dirty="0" sz="2000" i="0" lang="en-US">
                <a:solidFill>
                  <a:schemeClr val="tx1"/>
                </a:solidFill>
                <a:effectLst/>
                <a:latin typeface="Helvetica Neue"/>
              </a:rPr>
              <a:t>send recharge successful </a:t>
            </a:r>
            <a:r>
              <a:rPr dirty="0" sz="2000" lang="en-US">
                <a:solidFill>
                  <a:schemeClr val="tx1"/>
                </a:solidFill>
                <a:effectLst/>
                <a:latin typeface="Helvetica Neue"/>
              </a:rPr>
              <a:t>message.</a:t>
            </a:r>
            <a:endParaRPr dirty="0" sz="2000" lang="en-US">
              <a:solidFill>
                <a:schemeClr val="tx1"/>
              </a:solidFill>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5.jpeg"/></Relationships>
</file>

<file path=ppt/theme/theme1.xml><?xml version="1.0" encoding="utf-8"?>
<a:theme xmlns:a="http://schemas.openxmlformats.org/drawingml/2006/main" name="SlateVTI">
  <a:themeElements>
    <a:clrScheme name="Blue Green">
      <a:dk1>
        <a:sysClr lastClr="000000" val="windowText"/>
      </a:dk1>
      <a:lt1>
        <a:sysClr lastClr="FFFFFF" val="window"/>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r="5400000" dist="25400" rotWithShape="0">
              <a:srgbClr val="000000">
                <a:alpha val="60000"/>
              </a:srgbClr>
            </a:outerShdw>
          </a:effectLst>
        </a:effectStyle>
        <a:effectStyle>
          <a:effectLst>
            <a:outerShdw blurRad="76200" dir="5400000" dist="38100" rotWithShape="0">
              <a:srgbClr val="000000">
                <a:alpha val="75000"/>
              </a:srgbClr>
            </a:outerShdw>
          </a:effectLst>
          <a:scene3d>
            <a:camera prst="orthographicFront">
              <a:rot lat="0" lon="0" rev="0"/>
            </a:camera>
            <a:lightRig dir="t" rig="threeP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fillRect/>
          </a:stretch>
        </a:blip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Application Of Mobile Recharge Portal</dc:title>
  <dc:creator>Sirisha</dc:creator>
  <cp:lastModifiedBy>Sirisha</cp:lastModifiedBy>
  <dcterms:created xsi:type="dcterms:W3CDTF">2023-01-23T21:48:55Z</dcterms:created>
  <dcterms:modified xsi:type="dcterms:W3CDTF">2023-02-10T05:50:41Z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d4a3a42c3ce84adb972cfa05ef1eaf35</vt:lpwstr>
  </property>
</Properties>
</file>